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2A8D3-45C2-42D3-909D-698FCB77C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DF2A3-F079-420D-869D-F55FD6BF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23743-C5A7-4580-92BF-AC8DCFD4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819A6-9D13-422C-939B-45993D19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569DD-076D-4997-B211-5AA22A309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C8122-B912-4876-945B-851D7772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51409-4844-4C8C-8F14-8D60B0E78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D3F1E-8182-4AA0-936A-764D90698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4BB37-00C9-4AA6-B2AB-B1E2873C6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1A97B-674F-4204-9E1D-4CAD3744F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4FD0-7831-4811-9A33-96891251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13020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面瘫中医护理\n## 1.面瘫的概述及病因\n### 1.1面瘫的定义及症状\n### 1.2面瘫的中医病因分析\n### 1.3面瘫的分类及影响\n## 2.中医护理在面瘫治疗中的应用\n### 2.1中医护理的优势及特点\n### 2.2中医护理的具体方法\n### 2.3中医护理在面瘫治疗中的效果\n## 3.面瘫中医护理的案例分析\n### 3.1典型病例介绍\n### 3.2中医护理方案制定及实施\n### 3.3病例治疗效果及评价\n## 4.面瘫中医护理的注意事项\n### 4.1护理过程中的注意事项\n### 4.2患者自我护理的重要性\n### 4.3护理效果的观察与调整\n## 5.面瘫中医护理的未来展望\n### 5.1中医护理在面瘫治疗中的发展趋势\n### 5.2中西医结合在面瘫护理中的优势\n### 5.3中医护理在面瘫预防中的潜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面瘫中医护理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面瘫的概述及病因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面瘫是指面部肌肉运动功能障碍的一种疾病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表现为面部肌肉无力、抽搐、瘫痪等症状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常见于一侧面部，也可双侧同时发生</a:t>
                </a:r>
                <a:endParaRPr/>
              </a:p>
            </p:txBody>
          </p:sp>
          <p:sp>
            <p:nvSpPr>
              <p:cNvPr id="1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面瘫的定义</a:t>
                </a:r>
                <a:endParaRPr/>
              </a:p>
            </p:txBody>
          </p:sp>
          <p:sp>
            <p:nvSpPr>
              <p:cNvPr id="1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额头皱纹减少或消失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眼睑不能闭合或闭合不全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嘴角歪斜，流口水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咀嚼困难，吞咽不适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面部肌肉抽搐或僵硬</a:t>
                </a:r>
                <a:endParaRPr/>
              </a:p>
            </p:txBody>
          </p:sp>
          <p:sp>
            <p:nvSpPr>
              <p:cNvPr id="1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面瘫的症状</a:t>
                </a:r>
                <a:endParaRPr/>
              </a:p>
            </p:txBody>
          </p:sp>
          <p:sp>
            <p:nvSpPr>
              <p:cNvPr id="1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面瘫的定义及症状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中医认为面瘫的病因主要有以下几点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脉络空虚，风邪乘虚而入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肝肾阴虚，筋脉失养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脾胃虚弱，气血生化不足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面瘫的发病与生活习惯、饮食、情志等因素有关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长时间熬夜，劳累过度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饮食不节，过多食用辛辣、油腻食物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情志不舒，长期处于焦虑、抑郁状态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面瘫的中医病因分析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面瘫的分类及影响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面瘫的分类   -中枢性面瘫：病变位于面神经核以上，如脑血管病、肿瘤等引起的面瘫
  -周围性面瘫：病变位于面神经核以下，如面神经炎、外伤等引起的面瘫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面瘫的影响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影响面部美观，造成心理压力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影响咀嚼、吞咽功能，导致营养摄入不足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影响语言、听力，导致沟通交流困难</a:t>
            </a:r>
            <a:endParaRPr/>
          </a:p>
        </p:txBody>
      </p:sp>
      <p:pic>
        <p:nvPicPr>
          <p:cNvPr id="18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中医护理在面瘫治疗中的应用</a:t>
            </a:r>
            <a:endParaRPr/>
          </a:p>
        </p:txBody>
      </p:sp>
      <p:sp>
        <p:nvSpPr>
          <p:cNvPr id="18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中医护理的优势及特点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整体观念，辨证施护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方法多样，疗效显著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调理身心，促进康复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护理与治疗相结合，提高治疗效果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强调个体差异，实施个性化护理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注重预防保健，降低复发率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中药熏蒸、按摩、拔罐等方法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促进面部血液循环，缓解肌肉紧张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刺激神经末梢，提高神经功能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调整脏腑功能，平衡阴阳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针灸、艾灸、耳针等方法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疏通经络，调和气血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刺激面部穴位，恢复肌肉功能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安神定志，缓解焦虑、抑郁情绪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中医护理在面瘫治疗中的效果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中医护理在面瘫治疗中的效果显著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缩短病程，提高治愈率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减轻症状，提高生活质量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降低复发率，提高远期疗效</a:t>
            </a:r>
            <a:endParaRPr/>
          </a:p>
        </p:txBody>
      </p:sp>
      <p:cxnSp>
        <p:nvCxnSpPr>
          <p:cNvPr id="2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面瘫中医护理的案例分析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典型病例介绍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病例一：张某，男，35岁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因受凉后出现左侧面部肌肉无力、抽搐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诊断为周围性面瘫，采用中医护理治疗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经过2个疗程的治疗，症状明显改善，面部功能基本恢复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病例二：李某，女，42岁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因长期熬夜、劳累出现双侧面部肌肉僵硬、嘴角歪斜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诊断为中枢性面瘫，采用中医护理治疗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经过3个疗程的治疗，症状减轻，面部功能逐渐恢复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https://d.book118.com/436213020005010050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面瘫中医护理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2024-09-15T02:31:52.074</cp:lastPrinted>
  <dcterms:created xsi:type="dcterms:W3CDTF">2024-09-14T18:31:52Z</dcterms:created>
  <dcterms:modified xsi:type="dcterms:W3CDTF">2024-09-14T18:31:53Z</dcterms:modified>
</cp:coreProperties>
</file>