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0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AF7B7-9854-4743-90FC-EA9258D0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21F1E-FA10-4CDF-B4C6-A157EF7B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EA1E2-3AE9-45CF-9DD6-2BB00355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0CD79-574B-41DC-AD82-AFA4FB66D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4EDD2-A085-41C1-86C0-62984060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4410D-0759-45FD-AAA5-2A8EF8D7C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38ED3-FEC5-45AB-B81C-87202876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8ED4F-94AA-42FE-BFF4-57234CCF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E6918-8882-4DA7-99C7-72ADF68E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0A1FD-FDA4-4A34-9581-E698CE19D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4F307-3605-4CC0-A095-A3AC03413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8057197" y="0"/>
            <a:ext cx="1129665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129665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6047899" y="2663190"/>
            <a:ext cx="51435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1889760" y="2520315"/>
            <a:ext cx="4910137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8126326" y="139401"/>
            <a:ext cx="10076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7569041" y="-44450"/>
            <a:ext cx="1273016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068353" y="1013460"/>
            <a:ext cx="5039201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067877" y="4084955"/>
            <a:ext cx="5039677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 sz="1200">
                <a:sym typeface="+mn-ea"/>
              </a:rPr>
              <a:t>单击此处编辑母版副标题样式</a:t>
            </a:r>
            <a:endParaRPr sz="1200"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242887" y="5396865"/>
            <a:ext cx="1081563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647622" y="3087370"/>
            <a:ext cx="1150143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3559968" y="5284470"/>
            <a:ext cx="2055495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350">
                <a:sym typeface="+mn-ea"/>
              </a:rPr>
              <a:t>单击此处编辑文本</a:t>
            </a:r>
            <a:endParaRPr sz="1350"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247" y="608330"/>
            <a:ext cx="8226742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单击此处添加文本</a:t>
            </a:r>
            <a:endParaRPr sz="1350"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9144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514350" y="271780"/>
            <a:ext cx="409575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6682740" y="-527685"/>
            <a:ext cx="2988945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536257" y="5714365"/>
            <a:ext cx="3403282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8057197" y="0"/>
            <a:ext cx="1129665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129665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6047899" y="2663190"/>
            <a:ext cx="51435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1889760" y="2520315"/>
            <a:ext cx="4910137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8126326" y="139401"/>
            <a:ext cx="10076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7569041" y="-44450"/>
            <a:ext cx="1273016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804636" y="3666490"/>
            <a:ext cx="3617595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 sz="4050">
                <a:sym typeface="+mn-ea"/>
              </a:rPr>
              <a:t>单击编辑标题</a:t>
            </a:r>
            <a:endParaRPr sz="4050"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2805588" y="1182370"/>
            <a:ext cx="361569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7500">
                <a:sym typeface="+mn-ea"/>
              </a:rPr>
              <a:t>节编号</a:t>
            </a:r>
            <a:endParaRPr sz="7500"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242887" y="5396865"/>
            <a:ext cx="1081563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647622" y="3087370"/>
            <a:ext cx="1150143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单击此处添加文本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单击此处添加文本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indent="-227965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indent="-227965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indent="-227965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indent="-227965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676400" y="1429200"/>
            <a:ext cx="40068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indent="-227965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indent="-227965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indent="-227965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indent="-227965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456300" y="1429200"/>
            <a:ext cx="40068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456300" y="1324800"/>
            <a:ext cx="82269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8057197" y="0"/>
            <a:ext cx="1129665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129665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6047899" y="2663190"/>
            <a:ext cx="51435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1889760" y="2520315"/>
            <a:ext cx="4910137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8126326" y="139401"/>
            <a:ext cx="10076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7569041" y="-44450"/>
            <a:ext cx="1273016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068353" y="1012190"/>
            <a:ext cx="5039201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449103" y="5396865"/>
            <a:ext cx="1081563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459027" y="3087370"/>
            <a:ext cx="1150143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3559968" y="4359910"/>
            <a:ext cx="2055495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350">
                <a:sym typeface="+mn-ea"/>
              </a:rPr>
              <a:t>单击此处编辑文本</a:t>
            </a:r>
            <a:endParaRPr sz="1350"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9144476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383416" y="5991839"/>
            <a:ext cx="2589198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28650" y="365125"/>
            <a:ext cx="78867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28650" y="1297268"/>
            <a:ext cx="78867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763" r:id="rId2"/>
    <p:sldLayoutId id="2147499764" r:id="rId3"/>
    <p:sldLayoutId id="2147499765" r:id="rId4"/>
    <p:sldLayoutId id="2147499766" r:id="rId5"/>
    <p:sldLayoutId id="2147499767" r:id="rId6"/>
    <p:sldLayoutId id="2147499768" r:id="rId7"/>
    <p:sldLayoutId id="2147499769" r:id="rId8"/>
    <p:sldLayoutId id="2147499770" r:id="rId9"/>
    <p:sldLayoutId id="2147499771" r:id="rId10"/>
    <p:sldLayoutId id="21474997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21111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肛裂的康复护理要点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067877" y="3920966"/>
            <a:ext cx="5039677" cy="264318"/>
          </a:xfrm>
        </p:spPr>
        <p:txBody>
          <a:bodyPr/>
          <a:lstStyle/>
          <a:p>
            <a:r>
              <a:rPr lang="zh-CN" altLang="en-US" sz="1200"/>
              <a:t>,</a:t>
            </a:r>
            <a:endParaRPr lang="zh-CN" altLang="en-US" sz="1200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802481" y="2739390"/>
            <a:ext cx="3723798" cy="58102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631983" y="2731770"/>
            <a:ext cx="743902" cy="593883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5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1350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475422" y="2880360"/>
            <a:ext cx="3050857" cy="29908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15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肛裂的概述</a:t>
            </a:r>
            <a:endParaRPr lang="zh-CN" altLang="en-US" sz="15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5151120" y="2739390"/>
            <a:ext cx="3723798" cy="58102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4980622" y="2731770"/>
            <a:ext cx="743902" cy="593883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5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sz="1350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5824061" y="2880360"/>
            <a:ext cx="3051333" cy="29908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15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肛裂的康复护理原则</a:t>
            </a:r>
            <a:endParaRPr lang="zh-CN" altLang="en-US" sz="15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802481" y="3711892"/>
            <a:ext cx="3723798" cy="58102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631983" y="3705225"/>
            <a:ext cx="743902" cy="593883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5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sz="1350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475422" y="3852862"/>
            <a:ext cx="3066097" cy="29908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15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肛裂的康复护理措施</a:t>
            </a:r>
            <a:endParaRPr lang="zh-CN" altLang="en-US" sz="15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5151120" y="3711892"/>
            <a:ext cx="3723798" cy="58102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4980622" y="3705225"/>
            <a:ext cx="743902" cy="593883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5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sz="1350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5824061" y="3852862"/>
            <a:ext cx="3051333" cy="29908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15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肛裂的预防措施</a:t>
            </a:r>
            <a:endParaRPr lang="zh-CN" altLang="en-US" sz="15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肛裂的概述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肛裂的定义</a:t>
            </a:r>
            <a:endParaRPr lang="zh-CN" altLang="en-US"/>
          </a:p>
        </p:txBody>
      </p:sp>
      <p:sp>
        <p:nvSpPr>
          <p:cNvPr id="1048930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肛裂是肛管皮肤全层裂开并形成慢性溃疡的一种疾病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肛裂多见于中青年人，以肛门周期性疼痛、出血、便秘为主要症状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肛裂的病因与多种因素有关，如大便异常、内括约肌痉挛等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肛裂对患者的生活质量产生严重影响，需要及时治疗和护理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肛裂的病因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肛管狭窄：由于各种原因导致肛管狭窄，使大便通过时受阻，造成肛管皮肤裂伤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长期便秘：大便干结，排便时用力过度造成肛管皮肤裂伤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肛门括约肌痉挛：肛门括约肌痉挛导致肛管皮肤血液循环障碍，容易发生肛裂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其他疾病：如痔疮、肛周脓肿等，也可能导致肛裂的发生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肛裂的症状</a:t>
            </a:r>
            <a:endParaRPr lang="zh-CN" altLang="en-US"/>
          </a:p>
        </p:txBody>
      </p:sp>
      <p:sp>
        <p:nvSpPr>
          <p:cNvPr id="1049034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出血：大便表面带血或便后滴血，严重者可有大量出血。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疼痛：排便时出现短暂的剧痛，可持续数分钟到数小时不等。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便秘：由于疼痛，患者常常避免排便，导致便秘。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分泌物：肛门常有分泌物，可引起瘙痒和不适感。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肛裂的康复护理原则</a:t>
            </a:r>
            <a:endParaRPr lang="zh-CN" altLang="en-US"/>
          </a:p>
        </p:txBody>
      </p:sp>
      <p:sp>
        <p:nvSpPr>
          <p:cNvPr id="10490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保持大便通畅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饮食调整：增加膳食纤维，多饮水，保持大便柔软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药物治疗：在医生指导下使用软化大便的药物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运动锻炼：增加肠道蠕动，促进排便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定时排便：建立良好的排便习惯，避免便秘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缓解疼痛和不适</a:t>
            </a:r>
            <a:endParaRPr lang="zh-CN" altLang="en-US"/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保持大便通畅：避免便秘和过度用力排便，可适当使用软化大便的药物。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坐浴：温水或高锰酸钾溶液坐浴，可缓解肛门括约肌痉挛，减轻疼痛。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局部用药：可涂抹消炎止痛药膏，如利多卡因凝胶等。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口服药物：可适当使用非甾体类抗炎药，如布洛芬等缓解疼痛。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预防感染和并发症</a:t>
            </a:r>
            <a:endParaRPr lang="zh-CN" altLang="en-US"/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饮食清淡，避免刺激性食物，多摄取高纤维食品。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定期进行复查，及时发现和处理并发症。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04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保持肛门清洁，定期更换内裤和卫生用品。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06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避免长时间久坐，适当进行运动，促进血液循环。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https://d.book118.com/436221111145010041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仿宋</vt:lpstr>
      <vt:lpstr>Calibri Light</vt:lpstr>
      <vt:lpstr>Office Theme</vt:lpstr>
      <vt:lpstr>肛裂的康复护理要点</vt:lpstr>
      <vt:lpstr>目录</vt:lpstr>
      <vt:lpstr>肛裂的概述</vt:lpstr>
      <vt:lpstr>肛裂的定义</vt:lpstr>
      <vt:lpstr>肛裂的病因</vt:lpstr>
      <vt:lpstr>肛裂的症状</vt:lpstr>
      <vt:lpstr>肛裂的康复护理原则</vt:lpstr>
      <vt:lpstr>保持大便通畅</vt:lpstr>
      <vt:lpstr>缓解疼痛和不适</vt:lpstr>
      <vt:lpstr>预防感染和并发症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2024-09-08T15:19:22.338</cp:lastPrinted>
  <dcterms:created xsi:type="dcterms:W3CDTF">2024-09-08T07:19:22Z</dcterms:created>
  <dcterms:modified xsi:type="dcterms:W3CDTF">2024-09-08T07:19:24Z</dcterms:modified>
</cp:coreProperties>
</file>