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57C89-476A-4935-8628-07A39CA06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C2C8BC-3F56-4C39-9F37-24E405221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6538E-0C4F-40DA-8D92-096929781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755D04-D315-46E2-A145-1C99B77C7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BF086D-8884-41DC-81B0-46233294B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7EBDE6-1A0C-4424-9F94-194B70E12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C71161-A8C5-4F8F-80A4-6DFE95B84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E231D9-8E29-4C53-A779-932493A4E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34630D-B5D1-4DC5-9B29-1B2835766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4147EC-CF86-464F-80A2-06B98114A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D9A389-EBC6-482C-84E3-5CA320B3B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2221252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传帮带活动心得体会</a:t>
            </a:r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活动过程回顾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收获与成长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反思与不足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对未来传帮带活动的展望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传帮带是一种通过老员工或资深员工向新员工传授经验、技能和知识的方式。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传承经验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带动成长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通过传帮带，新员工能够更快地适应工作环境，掌握工作技能，提高工作效率。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传帮带不仅是技能的传递，更是企业文化的传承和弘扬。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传帮带活动介绍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通过传帮带活动，新员工能够更快地融入团队，掌握工作技能，提高工作效率。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促进新员工成长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传帮带活动是企业文化传承的重要途径，能够让新员工更好地理解和认同企业文化。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传承企业文化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传帮带活动能够增强团队成员之间的互动和交流，提高团队凝聚力。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提高团队凝聚力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作为传授者，负责向新员工传授经验、技能和知识。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资深员工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作为学习者，积极参与传帮带活动，认真学习和掌握传授的内容。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新员工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负责组织和协调传帮带活动，确保活动的顺利进行和目标的达成。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参与人员及分工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活动过程回顾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活动筹备阶段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明确活动目标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在筹备阶段，我们明确了传帮带活动的目标，即促进新老员工之间的交流，传承企业文化，提升员工技能。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我们制定了详细的活动计划，包括活动时间、地点、参与人员、物资准备等，确保活动的顺利进行。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宣传与动员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通过企业内部宣传、动员会议等方式，让更多员工了解并参与到传帮带活动中来。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定期开展交流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在活动开展期间，我们组织导师和学员定期开展交流，分享工作经验、解决问题，促进彼此之间的了解与信任。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导师与学员配对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根据员工的岗位、技能和经验，我们将导师和学员进行合理配对，确保双方能够在活动中相互学习、共同进步。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导师对学员进行实践操作指导，帮助学员掌握实际工作技能，提升工作能力。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625" r="15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活动开展阶段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经验分享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导师和学员分别分享自己在活动中的心得体会和经验教训，为今后的工作和学习提供借鉴。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反思与改进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针对活动中存在的问题和不足，我们进行反思和讨论，提出改进措施，为下一次传帮带活动的更好实施打下基础。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在活动总结阶段，我们组织学员进行成果展示，向导师和企业领导汇报学习成果，接受大家的点评和建议。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活动总结阶段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收获与成长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通过传帮带活动，我接触到了更多专业领域的知识和技能，加深了对专业知识的理解，并学会了如何应用这些知识解决实际问题。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专业知识扩展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在活动中，我获得了更多的实践机会，通过亲身实践，我不断积累经验，提升了自己的实践能力和解决问题的能力。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实践经验积累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通过与资深同事的交流和学习，我发现了自己在学习方法上的不足，并学会了如何更有效地学习，提高了学习效率。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学习方法改进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知识技能提升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296" r="2229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沟通能力增强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在传帮带活动中，我与团队成员进行了更多的沟通和交流，学会了如何更好地表达自己的想法和意见，同时也学会了倾听他人的观点，增强了团队协作能力。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协作精神培养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在活动中，我深刻体会到了团队协作的重要性，学会了如何与团队成员相互协作、相互配合，共同完成任务。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领导能力锻炼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通过参与一些团队项目和组织活动，我逐渐培养了自己的领导能力和组织协调能力，学会了如何带领团队共同前进。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团队协作能力提升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https://d.book118.com/436222125230010054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2024-09-22T04:50:24.025</cp:lastPrinted>
  <dcterms:created xsi:type="dcterms:W3CDTF">2024-09-21T20:50:24Z</dcterms:created>
  <dcterms:modified xsi:type="dcterms:W3CDTF">2024-09-21T20:50:26Z</dcterms:modified>
</cp:coreProperties>
</file>