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F797A-95F7-474A-9F3B-705D2A811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67B03-4064-4A83-B715-BB1A0B30E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64BCE-9DD2-4002-B2D9-295CEB3D3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19ED46-0895-4F45-9C4A-62F3D8A79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0A256F-DC76-453A-95CD-3DC035BF4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78CC7E-A425-4229-B027-F55CC9ED6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DBFBEA-A693-4DD5-A0E5-216F64425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CD4AC-89F8-49EC-8622-650CCF2A9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E405B-5D61-4AF6-8643-9DF58F31C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2812C-0930-4D9C-975F-D6032C14F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A0D1C-957A-4E5F-B4F9-F3AB03C49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223200231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肝硬化中医护理常规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并发症的中医护理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出院指导与随访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448" r="294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7943" r="79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定义与概述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中医认为肝硬化与肝、脾、肾等多个脏腑功能失调有关，治疗原则为调理脏腑、活血化瘀、软坚散结。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肝硬化是一种常见的慢性肝病，由多种原因引起肝脏结构和功能的改变，导致肝功能减退和门静脉高压。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13" r="268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肝主疏泄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中医认为肝脏具有疏泄气机的功能，与情绪调节、消化吸收等方面密切相关。肝硬化患者常出现情绪不稳定、食欲不振等症状，与肝主疏泄功能失调有关。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脾主运化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中医认为脾脏具有运化水谷和湿气的功能，与消化吸收、营养物质代谢等方面密切相关。肝硬化患者常出现腹胀、腹泻、消瘦等症状，与脾主运化功能失调有关。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肾主水液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中医认为肾脏具有调节水液平衡的功能，与体内水液代谢、排泄等方面密切相关。肝硬化患者常出现水肿、腹水等症状，与肾主水液功能失调有关。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肝硬化的中医理论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整体观念是中医护理的核心思想，它强调人体是一个有机的整体，各个脏腑器官相互关联、相互影响。在肝硬化护理中，需要全面考虑患者的生理、心理和社会状况，从整体角度评估患者的健康状况和护理需求。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护理措施应关注患者的整体健康，包括饮食调养、运动锻炼、情志调节等方面，以促进患者全面康复。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整体观念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是中医护理的特色之一，它根据患者的证候类型和特点，制定针对性的护理方案。在肝硬化护理中，需要辨明患者的证候类型，如肝郁气滞、湿热内蕴、瘀血阻络等，并根据证候特点实施相应的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例如，对于肝郁气滞型患者，应注重心理疏导和情志调节；对于湿热内蕴型患者，应注重饮食调理和环境改善；对于瘀血阻络型患者，应注重活血化瘀和通络止痛。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辨证施护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是中医护理的重要原则之一，它强调预防疾病和保健的重要性。在肝硬化护理中，应注重预防疾病的复发和并发症的发生，通过调整生活方式、饮食习惯、情志调节等方面来提高患者的自我保健意识和能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例如，指导患者合理饮食、适量运动、保持心情愉悦等，以增强体质、提高免疫力，预防疾病的复发和恶化。同时，定期进行体检和复查，及时发现和处理并发症，也是预防为主原则的重要体现。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以清淡、易消化、营养丰富的食物为主，避免坚硬、刺激性食物，保持大便通畅。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食疗方剂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1708" r="31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饮食禁忌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根据病情需要，可选用具有健脾消食、疏肝理气等功效的食疗方剂，如山楂、陈皮、佛手等。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避免饮酒、咖啡等刺激性饮品，限制高脂肪食物的摄入，避免加重肝脏负担。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关心患者的心理状态，积极沟通，缓解焦虑、抑郁等不良情绪，增强治疗信心。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根据患者的喜好，选择舒缓的音乐，以调节情绪，放松身心。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音乐疗法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指导患者练习放松功、内养功等气功，以调节呼吸、放松肌肉、缓解焦虑。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气功疗法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情志护理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https://d.book118.com/436223200231010053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2024-09-20T18:30:23.033</cp:lastPrinted>
  <dcterms:created xsi:type="dcterms:W3CDTF">2024-09-20T10:30:23Z</dcterms:created>
  <dcterms:modified xsi:type="dcterms:W3CDTF">2024-09-20T10:30:25Z</dcterms:modified>
</cp:coreProperties>
</file>