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A920D-A1D9-457D-A9E3-376B30BAF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B0413-D0B7-4C1C-9882-2CEEF6B27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16B33-4F3F-4C48-87CD-9141B0EC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82778-6D74-458A-BBD9-31B939B7E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3C838-1145-4141-BD19-F480C284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47C018-E2FD-4CBA-8F7A-2D2615CDB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791AD-7DA2-4A88-B827-1079A5FAB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6C9C2-F9A5-4368-90E5-6AB51E19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9EB6E-3D43-4DC5-83BF-0FC97538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79F74-0CE8-4BA8-B08D-6A73ECAF6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7F9B9-F957-49B3-9406-DD3647252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241150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平安社区智能综合网格管理平台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平台概述与目标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平台架构与技术支撑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平台功能模块介绍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平台应用场景举例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平台实施与运营方案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平台效益评估与未来发展规划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平台概述与目标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社区安全现状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当前社区存在安全隐患，如入室盗窃、火灾等事件时有发生，社区安全形势严峻。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居民对社区安全、便捷的生活服务等方面有较高的期望和需求。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管理难题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传统社区管理方式存在效率低下、信息不透明等问题，难以满足现代社区管理的需要。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平安社区现状及需求分析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利用物联网、大数据、人工智能等技术手段，实现社区管理的智能化。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整合社区内各类资源和服务，构建综合化的社区管理服务平台。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将社区划分为若干网格，实现精细化、个性化的管理和服务。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智能综合网格管理平台概念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通过智能监控、预警等手段，降低社区安全事故发生率，提升居民安全感。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提升社区安全水平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促进居民参与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实现社区管理流程的自动化、信息化，提高管理效率和服务质量。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建立居民自治机制，促进居民积极参与社区管理和服务，形成共建共治共享的社区治理新格局。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平台架构与技术支撑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将平台功能划分为多个独立模块，便于开发、维护和升级。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支持多节点部署，提高系统可用性和扩展性。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采用负载均衡、容错机制等技术手段，确保平台稳定运行。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提供统一的API接口，方便与其他系统进行集成。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53" r="1725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采用云计算技术，实现资源动态分配、弹性扩展和按需付费，降低运营成本。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运用大数据分析技术，对社区各类数据进行挖掘和分析，为决策提供支持。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引入人工智能技术，实现智能预警、智能识别等功能，提高管理效率。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应用物联网技术，实现对社区设施、设备的远程监控和管理，提升智能化水平。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采用SSL/TLS等加密技术，确保数据传输过程中的安全性。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实施严格的访问权限控制机制，防止未经授权的访问和数据泄露。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访问权限控制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定期对重要数据进行备份，并制定详细的数据恢复计划，以防数据丢失。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建立安全审计和监控机制，对平台运行状况进行实时监控和报警处置。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平台功能模块介绍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实现社区人口信息的录入、查询、统计和导出等功能，支持按多种条件进行筛选和分类。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人口信息管理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对社区内房屋进行登记和管理，包括房屋类型、面积、产权等信息，支持房屋租售信息发布和查询。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房屋信息管理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管理社区内的各类组织机构，如居委会、物业公司、业主委员会等，实现组织机构的建立、变更和注销等操作。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基础信息管理模块功能说明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支持社区工作人员或居民通过手机APP或网页端上报各类事件，如安全隐患、环境卫生问题等。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583" r="25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事件上报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系统根据事件性质自动分类，并派发给相应的处置部门或人员，实现事件的快速响应和处置。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事件分类与派发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系统跟踪事件处置进度，及时反馈给上报人或相关部门，确保事件得到妥善处理。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处置跟踪与反馈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事件处置流程自动化实现方式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https://d.book118.com/436224115013010045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2024-09-13T17:47:24.784</cp:lastPrinted>
  <dcterms:created xsi:type="dcterms:W3CDTF">2024-09-13T09:47:24Z</dcterms:created>
  <dcterms:modified xsi:type="dcterms:W3CDTF">2024-09-13T09:47:26Z</dcterms:modified>
</cp:coreProperties>
</file>