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50671E-9383-4725-8BF8-188FA5230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D88BD3-52C1-4527-BAFE-3F347175C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B3431-815E-4283-832D-5DD421813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C019F5-C685-4C7D-921D-59DB34124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02938D-BCD1-47AA-AD8C-FE7CC8F32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AC65BA-8B60-45CC-A804-6D94F6700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15A088-27D5-45ED-980D-D4C5C003A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D8C6E0-5B52-4DC1-A7D9-636AB83B3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4A50E6-61AB-4F34-86D1-E091B3B7C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A303D7-3BE6-4433-BCCF-14224438F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7EBB5-D6D7-4EF8-92B2-74C41D1D8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22414005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心理健康实训课总结与反思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课程介绍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课程内容回顾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课程收获与感悟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课程不足与改进建议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课程介绍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本实训课旨在提高学生的心理健康意识，掌握基本的心理咨询技巧，以及培养学生在实际生活中应用心理健康知识的能力。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课程内容包括心理健康的基本概念、心理咨询的基本技巧、心理问题的识别与应对，以及实际案例分析等。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课程内容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课程目标与内容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本实训课共分为8周，每周安排2次线上课程和1次线下实践。线上课程主要包括理论知识和案例分析，线下实践则为学生提供实际操作的机会。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每周一、周三晚上7点到9点为线上课程时间，每周五下午2点到4点为线下实践时间。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课程安排与时间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课程时间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课程安排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课程内容回顾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67" r="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总结了心理健康的定义，强调了心理健康在个人和社会中的重要性。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心理健康定义与意义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探讨了心理健康如何影响个体生活质量，如工作、学习和人际关系。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教授了如何识别、接纳和调节情绪的方法，如深呼吸、冥想和积极思考。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应对压力的策略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介绍了应对压力的实用技巧，如时间管理、放松训练和寻求社会支持。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心理健康实践技能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724" r="2372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常见心理问题案例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分析了抑郁症、焦虑症和人际关系问题等常见心理问题的表现和应对措施。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成功心理干预案例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分享了成功的心理干预案例，强调了预防、早期干预和治疗的重要性。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心理健康案例分析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70921" y="1670137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课程收获与感悟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1098427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5CA5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理解心理健康与身体健康、社会适应和幸福感之间的密切关系。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掌握一些基本的心理调适技巧和方法，如放松训练、认知重构等。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11829" b="11829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379" r="37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了解心理健康的基本概念和原理，包括心理过程、个性特征、心理障碍等方面。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对心理健康的认知提升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https://d.book118.com/436224140054010100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2024-09-24T07:29:18.456</cp:lastPrinted>
  <dcterms:created xsi:type="dcterms:W3CDTF">2024-09-23T23:29:18Z</dcterms:created>
  <dcterms:modified xsi:type="dcterms:W3CDTF">2024-09-23T23:29:20Z</dcterms:modified>
</cp:coreProperties>
</file>