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3A6F1-2501-428B-BA86-8B366032A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101B0-0647-4ACF-9D2B-4AA62E77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6C5BA-BDBD-4167-98C4-44295371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82A77-708A-41C2-8233-1ECE1361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1280B-E66C-471D-97A5-25F012F1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486B4-D0E7-4697-A078-4448A989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ACFFD-B963-4DBE-807E-A5F9F4100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C061A-3F02-4FAB-8CF8-E79E9B4C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61DA-A50F-4892-89F8-0C873AAE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79E1A-8DEB-4B7D-B894-681D0A4C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255F5-6621-4C75-A08B-B933B61E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25054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护患沟通技巧规范化培训的案例研究与解读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案例研究：某医院护患沟通技巧培训实践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规范化培训在护患沟通中的应用价值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提升护患沟通质量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通过规范化培训，提高护士的沟通技巧和水平，进而提升护患沟通质量，增强患者对医疗服务的满意度。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缓解护患矛盾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有效的沟通技巧能够减少误解和冲突，帮助护士更好地处理与患者的关系，缓解护患矛盾。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推动医疗服务质量提升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护患沟通是医疗服务的重要组成部分，提升护患沟通技巧有助于提高医疗服务整体质量，促进医院良好形象的树立。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介绍在规范化培训中，针对护士进行的沟通技巧培训内容，如倾听技巧、表达技巧、情绪管理等。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阐述如何评估护士在接受规范化培训后的沟通技巧提升效果，包括考核标准、评估方法等。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分享护士在将所学沟通技巧应用于实际工作后取得的成效，如患者满意度提升、护患关系改善等具体案例。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实践应用与成果展示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探讨在护患沟通技巧规范化培训过程中遇到的挑战和问题，提出未来改进的方向和建议。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护患沟通技巧概述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5" r="294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76" r="23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在医疗护理工作中，良好的沟通能够提升患者满意度，增强治疗效果，减少医疗纠纷，是医护人员必备的职业技能。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护患沟通具有专业性、情感性、双向性等特点。医护人员需要运用专业知识，关注患者情感需求，实现信息的双向传递。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护患沟通面临患者多样性、情绪不稳定、信息不对称等挑战。医护人员需要掌握沟通技巧，应对各种沟通难题。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护患沟通的特点与挑战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通过规范化培训，医护人员可以掌握有效的沟通技巧和方法，提高沟通效率和质量。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规范化培训有助于医护人员更好地处理护患关系中的紧张因素，减少医疗纠纷的发生。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良好的沟通技巧能够增强患者对医护人员的信任感，提高患者满意度和治疗效果。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规范化培训的意义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案例研究：某医院护患沟通技巧培训实践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培养护士人文关怀素养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强化护士对患者情感和心理需求的关注，提升护士的人文关怀能力。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设计实践性强的培训内容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结合临床实例和模拟场景，设计具有针对性的沟通技巧培训内容，如如何处理患者情绪、如何与患者建立信任等。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提高护士沟通技巧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通过培训使护士掌握有效的沟通技巧，包括倾听、表达、问询等，以更好地与患者和家属沟通。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综合运用讲座、案例分析、角色扮演、小组讨论等多种培训方法，以提高培训效果。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采用多元化培训方法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将培训分为理论学习、实践演练和反馈总结三个阶段，确保护士能够逐步掌握并熟练运用沟通技巧。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分阶段实施培训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在临床实践中，要求护士将所学的沟通技巧应用于实际工作中，并通过定期考核评估其应用效果。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强化实践环节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将评估结果及时反馈给护士和医院管理层，针对存在的问题和不足进行持续改进和优化，以提高培训效果和质量。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根据培训目标和内容，制定相应的评估标准，包括护士沟通技巧的提升程度、患者满意度等。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综合运用问卷调查、患者反馈、同行评价等多种评估方法，全面客观地评价培训效果。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https://d.book118.com/436225054203010032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2024-09-01T00:14:57.843</cp:lastPrinted>
  <dcterms:created xsi:type="dcterms:W3CDTF">2024-08-31T16:14:57Z</dcterms:created>
  <dcterms:modified xsi:type="dcterms:W3CDTF">2024-08-31T16:15:00Z</dcterms:modified>
</cp:coreProperties>
</file>