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0226A6-8BD1-464B-A19E-3B8166D190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91796E-E4B9-4780-B8FC-970E25ABFA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39CB5E-2857-49C7-B169-266321812B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E609AC-27D4-4102-BDBD-B912173A88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ECCAAF5-07D3-4BB5-AEA6-8457A09A6A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AF53ADD-1AE6-4613-91AC-D1EF127622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F636728-250B-470A-9D6B-FEB5B63919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CD5673-A1CA-4978-9C25-6E6A38AFE0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7D9A1D-4EDE-4416-A7EC-33E2BD23E7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F877F8-028A-4F44-8701-613783E9EB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9DEA08-2422-49CD-9215-66AF365173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8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6230152005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护理亲情式服务：提升患者体验与满意度\n## 1.护理亲情式服务的概念与重要性\n### 1.1亲情式服务的定义与核心要素\n### 1.2护理亲情式服务的重要性及影响\n### 1.3护理亲情式服务与患者满意度关系\n## 2.护理亲情式服务的实施策略\n### 2.1建立以患者为中心的护理团队\n### 2.2提升护理人员的服务意识与沟通能力\n### 2.3制定与实施亲情式护理服务流程\n## 3.护理亲情式服务的实践案例\n### 3.1针对老年患者的亲情式护理服务\n### 3.2针对慢性病患者的亲情式护理服务\n### 3.3针对特殊人群的亲情式护理服务\n## 4.护理亲情式服务的效果评估\n### 4.1患者满意度调查与数据分析\n### 4.2护理亲情式服务的成本效益分析\n### 4.3持续改进与优化护理亲情式服务\n## 5.护理亲情式服务的发展前景与挑战\n### 5.1护理亲情式服务的发展趋势\n### 5.2面临的挑战与解决方案\n### 5.3推动护理亲情式服务在我国的发展\n&quot;,&quot;templateId&quot;:&quot;nagpdhr1t7f5bfz8ouwztpjxgw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28395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sz="4400"/>
              <a:t>护理亲情式服务：提升患者体验与满意度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200"/>
              <a:t>护理亲情式服务的概念与重要性</a:t>
            </a:r>
            <a:endParaRPr/>
          </a:p>
        </p:txBody>
      </p:sp>
      <p:sp>
        <p:nvSpPr>
          <p:cNvPr id="13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7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7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7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7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亲情式服务是一种以患者为中心的护理模式</a:t>
                </a:r>
                <a:endParaRPr/>
              </a:p>
            </p:txBody>
          </p:sp>
          <p:sp>
            <p:nvSpPr>
              <p:cNvPr id="17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关注患者的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心理需求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情感需求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个性化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人性化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强调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医患沟通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关系建立</a:t>
                </a:r>
                <a:endParaRPr/>
              </a:p>
            </p:txBody>
          </p:sp>
          <p:sp>
            <p:nvSpPr>
              <p:cNvPr id="17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8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8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亲情式服务的核心要素</a:t>
                </a:r>
                <a:endParaRPr/>
              </a:p>
            </p:txBody>
          </p:sp>
          <p:sp>
            <p:nvSpPr>
              <p:cNvPr id="18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关爱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：关心患者的需求，提供温暖的护理环境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尊重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：尊重患者的隐私和权益，保护患者的尊严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沟通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：与患者保持良好的沟通，了解患者的真实需求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专业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：提供高质量的护理服务，满足患者的健康需求</a:t>
                </a:r>
                <a:endParaRPr/>
              </a:p>
            </p:txBody>
          </p:sp>
          <p:sp>
            <p:nvSpPr>
              <p:cNvPr id="18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8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亲情式服务的定义与核心要素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9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护理亲情式服务的重要性及影响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9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9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9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护理亲情式服务的重要性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患者满意度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忠诚度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医患关系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信任度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护理质量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患者康复效果</a:t>
                </a:r>
                <a:endParaRPr/>
              </a:p>
            </p:txBody>
          </p:sp>
          <p:pic>
            <p:nvPicPr>
              <p:cNvPr id="19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9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护理亲情式服务的影响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对患者：提高生活质量，增强心理安全感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对医护人员：提高职业成就感，增强团队凝聚力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对医疗机构：提高声誉，增加患者推荐人数</a:t>
                </a:r>
                <a:endParaRPr/>
              </a:p>
            </p:txBody>
          </p:sp>
          <p:pic>
            <p:nvPicPr>
              <p:cNvPr id="20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0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护理亲情式服务与患者满意度关系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0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0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0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护理亲情式服务对患者满意度的影响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提高患者对护理服务的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认知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增强患者对医护人员的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信任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依赖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提高患者的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满意度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忠诚度</a:t>
                </a:r>
                <a:endParaRPr/>
              </a:p>
            </p:txBody>
          </p:sp>
          <p:pic>
            <p:nvPicPr>
              <p:cNvPr id="21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1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1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患者满意度对护理亲情式服务的影响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为护理人员提供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改进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优化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的方向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提高护理人员的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服务积极性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工作满意度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为医疗机构提高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竞争优势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市场份额</a:t>
                </a:r>
                <a:endParaRPr/>
              </a:p>
            </p:txBody>
          </p:sp>
          <p:pic>
            <p:nvPicPr>
              <p:cNvPr id="21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7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000"/>
              <a:t>护理亲情式服务的实施策略</a:t>
            </a:r>
            <a:endParaRPr/>
          </a:p>
        </p:txBody>
      </p:sp>
      <p:sp>
        <p:nvSpPr>
          <p:cNvPr id="218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培养以患者为中心的护理理念</a:t>
                </a:r>
                <a:endParaRPr/>
              </a:p>
            </p:txBody>
          </p:sp>
          <p:sp>
            <p:nvSpPr>
              <p:cNvPr id="22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强调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患者需求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满意度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的重要性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提高护理人员的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服务意识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同理心</a:t>
                </a:r>
                <a:endParaRPr/>
              </a:p>
            </p:txBody>
          </p:sp>
          <p:sp>
            <p:nvSpPr>
              <p:cNvPr id="22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构建多元化和协作的护理团队</a:t>
                </a:r>
                <a:endParaRPr/>
              </a:p>
            </p:txBody>
          </p:sp>
          <p:sp>
            <p:nvSpPr>
              <p:cNvPr id="23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配备不同专业背景的护理人员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加强护理人员之间的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沟通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协作</a:t>
                </a:r>
                <a:endParaRPr/>
              </a:p>
            </p:txBody>
          </p:sp>
          <p:sp>
            <p:nvSpPr>
              <p:cNvPr id="23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建立以患者为中心的护理团队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提升护理人员的服务意识与沟通能力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4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4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提高护理人员的服务意识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职业道德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教育，提高护理人员的道德素质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激励机制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，鼓励护理人员提供优质服务</a:t>
                </a:r>
                <a:endParaRPr/>
              </a:p>
            </p:txBody>
          </p:sp>
          <p:pic>
            <p:nvPicPr>
              <p:cNvPr id="24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4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4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提高护理人员的沟通能力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开展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沟通技巧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培训，提高护理人员的沟通能力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鼓励护理人员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主动倾听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关心患者</a:t>
                </a:r>
                <a:endParaRPr/>
              </a:p>
            </p:txBody>
          </p:sp>
          <p:pic>
            <p:nvPicPr>
              <p:cNvPr id="24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5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5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制定个性化和人性化的护理服务流程</a:t>
                </a:r>
                <a:endParaRPr/>
              </a:p>
            </p:txBody>
          </p:sp>
          <p:sp>
            <p:nvSpPr>
              <p:cNvPr id="25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根据患者的需求和病情，制定合适的护理计划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贴心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周到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的护理服务</a:t>
                </a:r>
                <a:endParaRPr/>
              </a:p>
            </p:txBody>
          </p:sp>
          <p:sp>
            <p:nvSpPr>
              <p:cNvPr id="25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6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6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实施持续改进和优化的护理服务流程</a:t>
                </a:r>
                <a:endParaRPr/>
              </a:p>
            </p:txBody>
          </p:sp>
          <p:sp>
            <p:nvSpPr>
              <p:cNvPr id="26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定期收集患者反馈，了解患者的需求和意见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根据反馈结果，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调整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护理服务流程</a:t>
                </a:r>
                <a:endParaRPr/>
              </a:p>
            </p:txBody>
          </p:sp>
          <p:sp>
            <p:nvSpPr>
              <p:cNvPr id="26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制定与实施亲情式护理服务流程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000"/>
              <a:t>护理亲情式服务的实践案例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针对老年患者的亲情式护理服务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提供舒适和安全的护理环境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调整病房布局，方便老年患者活动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无障碍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设施，方便老年患者生活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提供贴心和周到的护理服务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针对老年患者的需求，提供个性化的护理计划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关注老年患者的心理健康，提供心理支持和关怀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https://d.book118.com/436230152005010050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red">
      <a:dk1>
        <a:srgbClr val="000000"/>
      </a:dk1>
      <a:lt1>
        <a:srgbClr val="FFFFFF"/>
      </a:lt1>
      <a:dk2>
        <a:srgbClr val="2B111D"/>
      </a:dk2>
      <a:lt2>
        <a:srgbClr val="FEF2FD"/>
      </a:lt2>
      <a:accent1>
        <a:srgbClr val="F777C1"/>
      </a:accent1>
      <a:accent2>
        <a:srgbClr val="FCA1DA"/>
      </a:accent2>
      <a:accent3>
        <a:srgbClr val="F8498D"/>
      </a:accent3>
      <a:accent4>
        <a:srgbClr val="C62C5E"/>
      </a:accent4>
      <a:accent5>
        <a:srgbClr val="F8BCCE"/>
      </a:accent5>
      <a:accent6>
        <a:srgbClr val="FE94B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护理亲情式服务：提升患者体验与满意度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2024-09-15T02:36:53.185</cp:lastPrinted>
  <dcterms:created xsi:type="dcterms:W3CDTF">2024-09-14T18:36:53Z</dcterms:created>
  <dcterms:modified xsi:type="dcterms:W3CDTF">2024-09-14T18:36:55Z</dcterms:modified>
</cp:coreProperties>
</file>