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8F936-F465-45EE-BF24-AEEC5156C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77DA1-0AF2-40EC-8FAA-584D7D5C0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13AC13-FD47-4F76-B09D-65370FF4E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8803A2-D763-4D08-946B-D8B351AC2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B93E7A-5A13-4DE9-92D7-D96D71434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5F3453-3088-4840-B3EC-649A868A2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F6C069-0FF6-4EE1-BAD3-A09A1F6CC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4D7BA-0368-4189-A1FD-E216A7D30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E51BA5-CC47-4941-A39C-7028CE6C7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4DA4A-DE05-423E-935F-1C86741B2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F81F29-2B6A-417B-AD72-FEF9CA6FF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230200155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新能源电动汽车充电基础设施规划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新能源电动汽车充电基础设施规划原则和策略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新能源电动汽车充电基础设施布局规划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新能源电动汽车充电基础设施建设和运营管理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新能源电动汽车充电基础设施政策建议和展望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技术进步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随着电池技术的不断进步，新能源电动汽车的续航里程和充电速度得到显著提升，提高了其市场竞争力。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随着消费者对环保和节能的认识不断提高，新能源电动汽车的需求逐渐增加。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全球气候变化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随着全球气候变化问题日益严重，各国政府纷纷采取措施减少碳排放，新能源汽车成为重要解决方案。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092" r="190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提高能源利用效率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相比传统燃油汽车，新能源电动汽车的能源利用效率更高，能够减少能源浪费。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促进新能源汽车产业发展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充电基础设施的规划与建设将带动新能源汽车产业链的发展，包括电池制造、充电设备制造等。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减少碳排放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通过推广新能源电动汽车，可以大幅减少交通领域的碳排放，从而缓解全球气候变化问题。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充电基础设施建设区域分布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充电基础设施主要集中在经济发达地区和城市中心区域，而农村和偏远地区充电设施建设相对滞后。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充电设施类型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目前市场上的充电设施主要包括直流充电桩、交流充电桩和便携式充电设备等类型。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充电桩数量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截至XXXX年底，全国已建成充电桩XX万个，其中公共充电桩XX万个，私人充电桩XX万个。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充电基础设施现状分析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建设成本高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由于技术复杂、设备昂贵等原因，充电基础设施建设成本较高，导致公共充电桩数量不足。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运营管理不规范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部分地区存在充电设施运营管理不规范、服务质量不高等问题，影响用户体验和充电设施的利用率。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充电设施布局不合理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部分地区充电设施布局不合理，导致用户充电不便，影响新能源汽车的推广应用。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充电基础设施存在的问题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随着技术的不断进步，充电设施将向更高功率、更快充电速度、更智能化的方向发展。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未来充电设施将不仅限于提供充电服务，还将拓展到能源管理、智能停车等领域，形成多元化服务模式。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多元化服务模式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各地区将加强合作，共同推进充电基础设施的建设和运营，实现区域协同发展。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区域协同发展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充电基础设施的发展趋势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新能源电动汽车充电基础设施规划原则和策略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充电设施应覆盖各类用户需求，包括住宅区、商业区、公共停车场等，确保所有用户都能方便地充电。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技术先进性原则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充电设施应采用先进的技术和设备，确保充电过程的安全、稳定、高效。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充电基础设施的建设和运营应考虑经济效益，合理控制成本，避免资源浪费。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充电基础设施规划应与城市总体规划、土地利用规划等相协调，确保资源的可持续利用。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通过市场调研、数据分析等方式，对新能源电动汽车的保有量、充电需求等进行预测，为规划提供依据。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合作共建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鼓励政府、企业、社会资本等多方参与充电设施的建设和运营，实现资源共享、互利共赢。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布局优化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根据预测结果，结合城市交通状况、土地资源等因素，优化充电设施的布局，提高充电服务的覆盖率和便利性。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标准统一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制定和推广统一的充电设施建设标准、运营管理规范等，确保设施的兼容性和互通性。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https://d.book118.com/436230200155010052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2024-09-19T05:24:22.477</cp:lastPrinted>
  <dcterms:created xsi:type="dcterms:W3CDTF">2024-09-18T21:24:22Z</dcterms:created>
  <dcterms:modified xsi:type="dcterms:W3CDTF">2024-09-18T21:24:24Z</dcterms:modified>
</cp:coreProperties>
</file>