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73863-5920-4272-A2D0-5F0CA06B1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CC591-69AF-4E8C-9328-71CE4D11F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5F392-4D6F-4C8A-A899-C840ECE16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8F2868-595E-4528-B027-3E1F5E8BE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05E08C-7E68-4DCF-8C82-005CAA487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2846EE-5967-4CB3-A240-C62338F9E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3DDAF1-0E1D-4DBD-BFCA-45F4F1A9F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843DF-D927-4C1F-B1C4-5E553D77B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835F0-6499-4997-84C4-E01B5CA36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BCBB9-DA61-4CB7-AFC2-A6B9EF426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88F8E-2B83-4D34-9BDE-D6EEB0240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23022522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竞聘股长演讲稿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个人背景与优势介绍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对竞聘岗位理解与认识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工作计划与设想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团队协作与沟通能力展示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应对挑战和解决问题能力体现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结尾部分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个人背景与优势介绍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拥有XX大学XX专业的本科学历，通过系统的专业学习和实践，掌握了扎实的专业知识和技能。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在工作中不断学习和提升自己的专业技能，包括熟练掌握各种办公软件和工具，具备良好的数据分析能力和报告撰写能力。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教育背景及专业技能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在XX公司从事XX工作多年，积累了丰富的实践经验和业务知识。曾参与多个重要项目，并成功推动项目实施和取得良好成果。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在任职期间，曾获得公司优秀员工、优秀团队成员等荣誉称号，并多次获得业务竞赛的优秀成绩。此外，还积极参与公司的公益活动和社会责任项目，展现了良好的团队合作精神和社会责任感。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工作经验与成果展示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31" r="169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具备出色的沟通能力和人际交往能力，能够与不同层级的同事和合作伙伴保持良好的沟通和合作关系，有效推动工作的顺利开展。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在工作中注重创新和改进，善于发现问题并提出解决方案。曾提出多项创新性建议和改进措施，为公司节省了成本并提高了工作效率。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团队协作精神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具备强烈的团队协作精神和服务意识，能够积极与团队成员协作配合，共同完成任务和目标。同时，也愿意为团队的成功付出努力和贡献自己的力量。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个人特长及优势分析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对竞聘岗位理解与认识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作为股长，需要负责管理和协调所在部门或团队的工作，确保各项任务的顺利完成，同时还需要承担领导交办的其他任务。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重要性阐述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股长是部门或团队中的核心人物，其工作表现直接影响到整个部门或团队的绩效和成果。因此，股长需要具备高度的责任心和使命感，以及出色的管理和协调能力。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岗位职责及重要性阐述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作为管理者，股长需要具备制定计划、组织、指挥、协调、控制等能力，以确保各项工作的顺利进行。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股长需要与上级、下级、同事等各方进行有效沟通，以确保信息的畅通和工作的顺利开展。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面对不断变化的市场和工作环境，股长需要具备创新意识和能力，以推动部门或团队的不断进步和发展。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股长需要注重团队合作，与团队成员共同努力，以实现共同的目标。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团队合作精神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所需能力及素质剖析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962" r="239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作为股长，需要面对各种复杂的问题和困难，如工作压力大、任务繁重、人际关系复杂等。同时，还需要不断学习和提升自己的能力和素质，以适应不断变化的市场和工作环境。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和经济的不断发展，各种新的机遇也不断涌现。作为股长，可以接触到更多的资源和信息，有更多的机会展示自己的才华和能力。同时，还可以通过不断学习和提升自己的能力和素质，实现个人和事业的更大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挑战与机遇并存局面分析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工作计划与设想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在短期内，我将致力于提升团队效率，优化工作流程，确保各项任务的高效完成。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通过深入了解现有工作流程，找出瓶颈和问题所在，提出针对性的解决方案。同时，积极推动团队成员之间的沟通与协作，提升整体工作效率。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短期目标制定及实施策略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明确短期目标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中长期发展规划概述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中长期目标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在中长期内，我计划推动股室的业务拓展和创新能力提升，以实现持续稳健的发展。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发展规划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根据行业趋势和市场需求，制定科学合理的中长期发展规划。通过拓展业务范围、提升服务质量、加强人才培养等措施，不断增强股室的竞争力和影响力。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https://d.book118.com/436230225222010100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2024-09-25T03:05:57.956</cp:lastPrinted>
  <dcterms:created xsi:type="dcterms:W3CDTF">2024-09-24T19:05:57Z</dcterms:created>
  <dcterms:modified xsi:type="dcterms:W3CDTF">2024-09-24T19:06:00Z</dcterms:modified>
</cp:coreProperties>
</file>