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444AC-2F11-4669-AEC2-20FAC2DC5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63057-203C-4795-A496-335FB8E03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20353-5D30-4528-8A82-E10894FD0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1EF483-5210-4FD5-B14B-6BCF6CA83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03AB8C-8928-4176-A1BD-D17FD7C95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36C69D-F9B8-4537-BF2D-FB657EB6E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820EB4-70B9-48FF-9D3C-0641E3241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D424B-DA86-4673-8D18-F75F8268E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7ECAB-9E95-49BA-B136-9997402204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082D6-C834-4BD1-8082-273B3188B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5D940-035A-41CF-AFDB-613DEB2DF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3213304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2021《消防法》修正案系统性解读培训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《消防法》修正案主要内容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《消防法》修正案实施影响分析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《消防法》修正案实施中存在问题及挑战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针对《消防法》修正案实施中存在问题提出对策建议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33" b="17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049" b="304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提高消防安全意识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通过培训，使相关人员深入了解《消防法》修正案的重要性和必要性，增强消防安全意识。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掌握消防安全知识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通过系统性的解读培训，使相关人员全面掌握《消防法》修正案的核心内容和要求，提高消防安全知识水平。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推动消防安全工作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通过培训，促进相关人员在实际工作中贯彻落实《消防法》修正案的各项规定，推动消防安全工作的深入开展。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介绍《消防法》修正案的出台背景、立法目的和重要意义，阐述修正案对于加强消防安全工作的作用。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修正案的背景和意义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详细解读《消防法》修正案的主要内容和亮点，包括消防安全责任制、火灾预防、灭火救援、监督检查等方面的新规定和新要求。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修正案的主要内容和亮点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分析《消防法》修正案实施后可能带来的影响和变化，探讨如何在实际工作中贯彻落实修正案的各项规定。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修正案的实施和影响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《消防法》修正案概述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《消防法》修正案主要内容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修正案对消防安全管理体制进行了调整，明确了各级政府、有关部门和社会单位的消防安全职责，构建了更加完善的消防安全管理体系。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消防安全管理体制的调整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各级政府设立消防安全委员会，负责协调、指导本行政区域内的消防工作，加强了政府对消防工作的领导和组织协调。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消防安全委员会的设立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消防安全管理体制调整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63" b="2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修正案强调了单位消防安全主体责任，要求各单位建立健全消防安全制度，明确消防安全责任人，确保消防安全工作的有效实施。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各级政府将消防安全工作纳入年度考核内容，对消防安全责任制落实情况进行监督检查和考核评价，推动了消防安全责任制的落实。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消防安全责任制落实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消防安全责任制考核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单位消防安全主体责任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火灾风险评估与管控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修正案要求各级政府和有关部门加强火灾风险评估，针对高风险区域和场所采取严格的火灾防控措施，降低火灾发生的概率和影响。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消防宣传教育普及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加强消防宣传教育普及工作，提高公众消防安全意识和自防自救能力，形成全社会共同关注消防安全的良好氛围。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火灾预防与控制措施加强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灭火救援力量布局优化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根据地区火灾风险和救援需求，优化灭火救援力量布局，加强专业队伍建设，提高灭火救援效能。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灭火救援装备升级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加大投入力度，推动灭火救援装备升级换代，提高装备的科技含量和实战能力，为灭火救援工作提供有力保障。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灭火救援力量建设优化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《消防法》修正案实施影响分析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明确各级政府消防工作职责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修正案进一步明确了各级政府在消防工作中的领导责任，包括制定消防规划、保障消防投入、组织应急救援等。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强化部门监管职责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修正案规定了相关部门在各自职责范围内对消防工作的监管职责，如建设、公安、应急管理等部门应当加强协作，共同做好消防工作。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完善消防工作机制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修正案要求各级政府建立健全消防工作机制，包括联席会议制度、信息报告制度等，以加强部门间的协调配合和信息共享。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对政府及部门职责影响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明确单位消防安全主体责任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修正案进一步明确了企事业单位在消防安全方面的主体责任，包括制定消防安全制度、组织应急演练、保障消防设施完好有效等。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加强消防安全管理人职责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修正案规定了企事业单位应当设置或者明确消防安全管理人，并赋予其相应的管理职责和权力，以确保单位消防安全工作的有效实施。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强化火灾事故责任追究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修正案加大了对火灾事故责任人的处罚力度，同时明确了相关责任人的法律责任，以强化企事业单位的消防安全意识和责任感。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对企事业单位消防安全主体责任影响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https://d.book118.com/436232133043010042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2024-09-09T14:18:31.623</cp:lastPrinted>
  <dcterms:created xsi:type="dcterms:W3CDTF">2024-09-09T06:18:31Z</dcterms:created>
  <dcterms:modified xsi:type="dcterms:W3CDTF">2024-09-09T06:18:33Z</dcterms:modified>
</cp:coreProperties>
</file>