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D5C85-52FD-40C5-AB65-E8373FF1F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1DE15-C025-497E-8384-46F85D6E3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63B90-0FF8-4D18-A431-026D0D685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96202-322B-4796-BBD4-A5DF5C811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17BF4-6710-45B6-BB3C-93BAA9D40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A5667D-7778-43E9-BC6E-8EC5636C7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6A5121-346C-4638-9DCC-828AFB1F4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BD6E1-661E-4A2E-BEC4-78C3BF75A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013F4-BBF4-48D1-AD93-68D965275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4B286-6D41-4766-B60B-27099F1DA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0513D-7580-49FD-A0C3-742C17E14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341342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医药企业的营销模式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医药企业营销模式概述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医药企业营销模式的类型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医药企业营销模式的策略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医药企业营销模式的案例分析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医药企业营销模式的未来趋势与挑战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医药企业营销模式概述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医药企业营销模式是指医药企业在市场竞争中采取的营销策略、手段和组织结构的总称。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医药企业营销模式具有针对性、专业性、创新性和合规性的特点，需要根据不同的市场环境、产品特点和目标客户进行调整和优化。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提高市场份额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有效的营销模式能够帮助医药企业提高市场份额，增加销售量，提升品牌知名度。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独特的营销模式可以使医药企业在市场中脱颖而出，提高竞争力，赢得更多客户。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促进产品创新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营销模式可以引导医药企业进行产品创新，满足市场需求，提高客户满意度。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以产品为中心，强调产品的功能和特点，采用大规模广告宣传和促销手段。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传统营销模式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以客户为中心，注重客户需求和体验，采用个性化营销和客户关系管理。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现代营销模式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以数据为中心，利用大数据和人工智能技术进行精准营销和个性化推荐。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未来营销模式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营销模式的历史与发展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医药企业营销模式的类型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以线下渠道为主，通过药品展会、专业研讨会、医疗机构拜访等方式推广产品。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医药企业通过参加药品展会，展示自身产品和实力，与潜在客户建立联系，从而提高产品知名度和市场占有率。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药品展会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医药企业通过赞助或举办专业研讨会，邀请业内专家和医生交流，提高产品在专业领域的认知度和信任度。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专业研讨会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医药企业定期拜访医疗机构，了解医生需求和反馈，提供产品培训和解决方案，加强与医生的合作关系。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医疗机构拜访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利用互联网和数字化手段进行产品推广，包括网站、电子邮件、移动应用等。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网站营销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建立企业网站，发布产品信息、新闻动态和活动信息，提高用户对产品的了解和关注度。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通过发送定制的电子邮件，向目标客户传递产品信息和优惠活动，增强客户黏性和购买意愿。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移动应用营销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开发移动应用，提供在线咨询、预约挂号等服务，方便用户获取信息并与企业互动。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利用社交媒体平台进行品牌推广和用户互动，如微信、微博、抖音等。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利用微信平台发布内容、开展活动和提供服务，吸引用户关注和参与，扩大品牌影响力。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微信营销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通过发布微博内容，与粉丝互动，提高品牌知名度和美誉度。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微博营销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在抖音平台上发布短视频内容，展示产品特点和优势，吸引用户关注和分享。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抖音营销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博客内容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内容营销模式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通过创造有价值的内容吸引目标客户，提高品牌知名度和信誉度。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制作产品介绍、使用教程和专家访谈等视频内容，通过各大视频平台传播，提高品牌曝光度。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撰写与医药行业相关的博客文章，提供专业知识、解决方案和案例分析，吸引潜在客户关注。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发布与产品相关的电子书或报告，提供详细的信息和案例分析，增强客户对产品的了解和信任。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通过提供实际的产品体验和服务体验，让客户更好地了解产品特点和优势。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产品试用活动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组织客户参加产品的试用活动，让他们在实际使用中了解产品的效果和优势。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服务体验活动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提供专业的服务体验活动，如健康讲座、义诊等，让客户感受到企业的专业服务和关爱。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体验式营销模式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医药企业营销模式的策略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药品质量保证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确保药品质量是医药企业的首要任务，企业应建立严格的质量管理体系，确保药品安全、有效、可控。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药品剂型与规格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针对不同患者群体和临床需求，开发多种剂型和规格的药品，以满足不同患者的治疗需求。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创新药物研发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医药企业应注重创新药物的研发，以满足不断变化的市场需求，并提高企业的竞争力。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https://d.book118.com/436234134200010050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2024-09-16T03:26:06.275</cp:lastPrinted>
  <dcterms:created xsi:type="dcterms:W3CDTF">2024-09-15T19:26:06Z</dcterms:created>
  <dcterms:modified xsi:type="dcterms:W3CDTF">2024-09-15T19:26:08Z</dcterms:modified>
</cp:coreProperties>
</file>