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0DE4B-97E6-498F-8DFB-7C8897C54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FCE46-B702-41D0-AC62-B33C91E2E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C96A2-2C2B-486B-AB44-987F73FA0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1EC586-81DF-4028-B8FB-793CA46A4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43F105-5B49-4723-A15E-52791B8CB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90642B-3024-455C-A6B5-6E81BD72B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B61778-1741-4B7B-AF33-AB4D9F320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660558-1636-43CE-BF8B-2FAE67982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D3C8F-A322-4BE5-98EA-28CF81AB2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9EE02-4DD3-4779-9615-02E16FFA2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33425-97B8-46B1-8A08-98A14F84C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3415102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某年园区综治信访维稳工作总结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信访维稳工作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综治工作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工作成效和经验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3135" r="331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确保园区内社会稳定，维护群众合法权益，及时解决信访问题。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加强信访工作，完善维稳机制，提高综治水平，确保园区和谐稳定。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工作目标和任务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5458" r="15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重点关注涉及群众切身利益的信访问题，如拆迁安置、劳动纠纷等。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处理复杂、历史遗留的信访案件，以及协调各方利益关系。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工作重点和难点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406" b="4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全年信访案件办结率达到98%，有效化解了大量社会矛盾。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创新工作方法，如开展“阳光信访”工程，提高信访工作透明度。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工作成绩和亮点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亮点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信访维稳工作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全年共接待来访群众XXX人次，其中集体访XX批次，涉及群众XXX人次。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对群众反映的问题进行分类处理，其中已解决或答复的信访事项占比XX%，正在协调处理的占比XX%，暂不具备解决条件的占比XX%。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信访接待和处理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排查情况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全年共开展矛盾纠纷排查XX次，发现并掌握各类矛盾纠纷XX起。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化解情况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对排查出的矛盾纠纷进行分类处理，其中调解成功XX起，调解成功率达XX%。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矛盾纠纷排查化解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重点群体稳控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稳控对象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针对园区内的重点群体，如拆迁户、失地农民、下岗职工等，制定稳控方案。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稳控措施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采取思想疏导、政策宣传、帮扶救助等多种措施，确保重点群体的稳定。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https://d.book118.com/436234151025010051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2024-09-16T20:25:40.367</cp:lastPrinted>
  <dcterms:created xsi:type="dcterms:W3CDTF">2024-09-16T12:25:40Z</dcterms:created>
  <dcterms:modified xsi:type="dcterms:W3CDTF">2024-09-16T12:25:42Z</dcterms:modified>
</cp:coreProperties>
</file>