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68785-F591-4943-BE2A-B26376067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FFC6C-EE6D-413B-99A3-B1E98F53A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652CC0-035F-4E06-9A63-96ECC14D7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4DEB9E-85C7-44A5-A0DA-BF8FF9431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6ACFDA-49F3-4004-BB21-11A929D61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F12F8A-B4C8-46BE-A3B4-C29AF7D02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14A265-AE53-44E4-8DE2-00305147A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6D99F0-051F-4C86-B2EB-3EC273E5B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4B1FBB-A137-4D54-9CA0-93D8AE89B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0E7FBB-0B21-4115-AFE5-010EBF2AD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478F0-492B-4907-9DDD-42C65E90E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235005201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颅脑损伤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颅脑损伤概述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颅脑损伤的诊断与评估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颅脑损伤的治疗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颅脑损伤的康复与护理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颅脑损伤的预防与预后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颅脑损伤概述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颅脑损伤是由于外界暴力作用于头部，导致头骨骨折或脑组织损伤的一种疾病。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根据损伤程度和部位，颅脑损伤可分为轻度、中度、重度三种类型。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976" b="329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颅脑损伤的常见原因包括交通事故、跌落、击打等意外伤害。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当外界暴力作用于头部时，头骨发生骨折，脑组织在颅内受到挤压或损伤，引发一系列生理和病理变化。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颅脑损伤患者可能出现头痛、恶心、呕吐、意识障碍、失语、偏瘫等症状。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24" r="146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250" r="17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颅脑损伤的诊断依赖于患者的病史、体格检查和影像学检查，如CT和MRI。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根据颅脑损伤的严重程度和部位，治疗方法包括药物治疗、手术干预和康复治疗等。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颅脑损伤的诊断与评估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了解患者受伤时的状况、伤后症状及演变过程，以及既往病史。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观察患者意识状态、瞳孔变化、生命体征等，检查有无神经系统定位体征。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评估患者认知、情感和行为状态，了解颅脑损伤对大脑功能的影响。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神经心理学测试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格拉斯哥昏迷评分，根据患者的睁眼、语言和运动反应评估颅脑损伤的严重程度。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GCS评分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创伤严重度评分，综合考虑患者全身多发伤的情况，评估总体伤情。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ISS评分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解剖损伤程度评分，根据损伤部位和严重程度评估对生命和健康的威胁。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AIS评分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449" b="174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CT扫描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计算机断层扫描可快速诊断颅脑实质性损伤，如颅内出血、脑挫裂伤等。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MRI检查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磁共振成像能够更精确地显示脑组织的结构变化和损伤范围。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DSA检查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数字减影血管造影可用于诊断颅内血管损伤和出血。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颅脑损伤的治疗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https://d.book118.com/436235005201010032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2024-08-31T23:35:33.036</cp:lastPrinted>
  <dcterms:created xsi:type="dcterms:W3CDTF">2024-08-31T15:35:33Z</dcterms:created>
  <dcterms:modified xsi:type="dcterms:W3CDTF">2024-08-31T15:35:35Z</dcterms:modified>
</cp:coreProperties>
</file>