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C82FB-9E1E-49F8-9F82-F10C7569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F69B8-0F7F-4E8C-8D4A-2FDD9F97A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18000-2D83-4EF3-ADA9-B99CCABA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437BF-CA1F-4EB2-9F7E-6D134EDD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6A665-09D9-46F6-AD30-AAAF1359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13BEB-0288-49E2-A487-73D84998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68855-E6F1-4BF7-A304-20FC3FFF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050D4-0B98-4F51-B36F-6399444C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6E407-C7D0-4A4A-9387-D08C3502D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3F52-ECCB-48F2-A632-F3ED55A2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4D094-535B-411B-8258-A46BC5CA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40131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区域物流配送系统构成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区域物流配送系统运作流程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区域物流配送系统是指在特定地理区域内，通过整合运输、仓储、配送等物流资源，为区域内各类客户提供高效、便捷的物流服务的一种综合性物流体系。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具有地域性、综合性、服务性和信息化等特点。地域性表现为服务范围限定在特定地理区域内；综合性体现在整合多种物流资源和功能；服务性强调以满足客户需求为核心；信息化则是实现高效运作的重要手段。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区域物流配送系统的发展经历了由简单到复杂、由分散到整合的过程。随着经济全球化和电子商务的快速发展，区域物流配送系统不断升级和完善，逐渐形成了现代化、智能化的物流体系。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区域物流配送系统已经成为支撑经济发展的重要基础设施之一。在发达国家，区域物流配送系统已经相当成熟，形成了以大型物流企业为主导、众多中小企业参与的竞争格局。在发展中国家，区域物流配送系统也在不断完善和发展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客户对区域物流配送服务的需求日益多样化、个性化。除了基本的运输、仓储服务外，客户还希望得到包装、加工、配送等增值服务，以及更加便捷、智能的物流体验。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随着电子商务、制造业等行业的快速发展，对区域物流配送服务的需求也在不断增加。这些行业对物流服务的要求更加专业化、精细化，需要区域物流配送系统提供更加定制化的解决方案。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区域物流配送系统的发展也给予了高度关注和支持。政府希望通过优化物流资源配置、提高物流效率等方式，降低社会物流成本，促进经济发展。因此，政策需求也是推动区域物流配送系统发展的重要因素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根据区域物流需求和地理条件，选择合适的仓库位置，并进行内部布局规划，以提高仓储效率。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仓库选址与布局规划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制定入库流程，对入库货物进行验收、分类、编码和存储，确保货物准确、快速地进入仓库。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货物入库管理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通过定期盘点、安全库存设定、库存预警等措施，实现对库存的有效控制和管理，避免积压和缺货现象。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根据订单要求，进行拣选、打包、装车和发运等出库操作，确保货物按时、准确地送达客户手中。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货物出库管理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运输管理系统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根据货物特性、运输距离和时效要求，选择合适的运输方式，如公路、铁路、航空或水路运输。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通过GPS定位、实时通信等技术手段，对运输过程进行实时监控，确保货物安全、准时地抵达目的地。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运用先进的路线规划算法，制定最优的运输路线，以减少运输时间和成本。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对运输数据进行深入分析，发现潜在问题并进行优化，提高运输效率和服务质量。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根据客户需求和订单信息，制定合理的配送计划，包括配送时间、路线和人员安排等。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配送异常处理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针对配送过程中出现的异常情况，如交通拥堵、货物损坏等，及时进行处理和调整，确保配送任务顺利完成。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配送过程执行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按照配送计划，组织配送人员进行货物的装载、运输和卸载等操作，确保配送过程顺利进行。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配送数据分析与优化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对配送数据进行统计分析，发现配送过程中的瓶颈和问题，提出优化措施，提高配送效率和服务水平。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建立统一的物流信息平台，实现物流信息的实时更新和共享，提高信息传递的准确性和时效性。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采取严格的信息安全措施，确保物流信息系统的安全性和稳定性，防止数据泄露和系统瘫痪等风险事件的发生。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系统安全与稳定性保障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对客户提交的订单进行及时处理和跟踪，确保订单信息的准确性和完整性，为客户提供实时的订单状态查询服务。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运用数据挖掘和分析技术，对物流数据进行深入挖掘和分析，为管理层提供决策支持和业务优化建议。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区域物流配送系统运作流程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根据订单量、配送区域和可用资源制定调度计划，合理安排配送车辆和人员。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接收订单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通过电子方式或电话接收客户订单，记录详细信息。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核对订单信息，确保准确性，包括收货地址、商品信息、配送时间等。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订单处理与调度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00" r="26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库存盘点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定期对仓库进行盘点，确保库存与系统记录一致。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根据历史数据和销售预测设定安全库存水平，避免缺货或积压。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通过数据分析，识别滞销商品和热销商品，调整库存结构以降低库存成本。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https://d.book118.com/436240131045010045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2024-09-14T00:02:11.881</cp:lastPrinted>
  <dcterms:created xsi:type="dcterms:W3CDTF">2024-09-13T16:02:11Z</dcterms:created>
  <dcterms:modified xsi:type="dcterms:W3CDTF">2024-09-13T16:02:14Z</dcterms:modified>
</cp:coreProperties>
</file>