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0D202-5A30-45A7-9CA0-10054764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B6585-64DC-45C1-94E3-091DFE75B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1040F-CBAF-49B1-94DA-941A4E049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182B1-04F6-45CE-93A0-985FB848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096F7-9BA2-42A8-A7BF-78856271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940AD-D784-4F87-B9B7-968467BC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6B47D-713F-4034-ABA9-56C2CAA5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317E1-236A-4C08-A968-4E9AB948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393FC-F2E2-4E33-B173-5AC92ABB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C59A5-3178-484C-B22C-89A243A1D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04E4C-8A17-4053-A3B2-502701B5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42203011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儿科护理个案分享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儿科护理个案介绍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儿科护理经验分享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83" r="34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70" r="354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关注儿童健康，提供专业的护理服务，满足儿童在生长发育过程中的护理需求。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通过具体案例的分享，深入探讨儿科护理的实践经验，为同行提供参考和借鉴。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通过实际案例的分享，提高儿科护理的专业水平，促进护理实践的改进和发展。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为儿科护理人员提供实践经验，促进护理质量的提升，保障儿童健康。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儿科护理涉及从婴儿到青少年阶段的全面护理，包括生长发育、营养、预防保健、疾病治疗和康复等方面的护理。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儿科护理需要针对不同年龄段儿童的生长发育特点和心理需求，采取相应的护理措施。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儿科护理需要综合运用医学、护理学、教育学等多学科知识，为儿童提供全面、专业的护理服务。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儿科护理应以儿童为中心，将儿童的健康和福祉放在首位。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儿童优先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儿科护理应遵循科学原则，运用科学的方法和技术，为儿童提供安全、有效的护理服务。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儿科护理应关注儿童的身心需求，尊重儿童的个性，为儿童提供人性化的护理服务。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包括喂养、沐浴、穿衣等日常护理技能，以及测量体温、血压等基础生命体征监测技能。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包括心肺复苏、呼吸道异物处理等急救技能，以及应对常见突发状况的应急处理能力。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儿科护士需要具备良好的沟通技巧，能够与儿童及其家长进行有效沟通，建立良好的护患关系。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儿科护士需要向家长提供家庭教育指导，帮助家长了解儿童生长发育特点、营养需求等方面的知识，促进儿童健康成长。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儿科护理技能和方法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儿科护理个案介绍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https://d.book118.com/436242203011010104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2024-09-29T13:57:08.983</cp:lastPrinted>
  <dcterms:created xsi:type="dcterms:W3CDTF">2024-09-29T05:57:09Z</dcterms:created>
  <dcterms:modified xsi:type="dcterms:W3CDTF">2024-09-29T05:57:10Z</dcterms:modified>
</cp:coreProperties>
</file>