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FC4B4-3AE7-4923-A064-5B63CE54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52BD2-254A-48D0-8989-0841106B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F786F-54AC-4872-8D96-1D8CD37B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68EF1-872D-439D-BAD0-FBFD12CB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5C955-1C62-4865-BFD0-9BD16E3D5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0B1E5-4C20-40C2-8FEA-39EE5D41E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DA6B1-44A0-4F3D-AA2E-31CEDEF2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2D808-E9F6-45CA-9D51-6EA1F70F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44832-D6AE-406C-BD57-1124D42C2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FE50C-4734-434C-8ACA-F16140BB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6EFBE-2ED0-40D4-B206-2E549637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43120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脑挫裂伤护理查房演讲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脑挫裂伤的预防与健康教育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脑挫裂伤是指脑挫伤和脑裂伤同时存在的复合性损伤，多由外界暴力引起。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根据损伤程度和部位，脑挫裂伤可分为轻度、中度和重度。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常见于车祸、跌落、击打等事故，导致头部受到外力冲击。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外力冲击引起脑组织位移、变形，导致脑实质损伤、颅内出血和水肿。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头痛、恶心、呕吐、意识障碍、偏瘫、失语等。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通过头颅CT或MRI检查可确诊，观察脑实质损伤程度、出血和水肿情况。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确保患者头部适当抬高，以利于呼吸和减轻脑水肿。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维持正常体温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监测体温变化，采取适当的保暖措施，避免高热加重脑损伤。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保持营养和水分摄入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给予高蛋白、高热量、易消化的食物，鼓励患者多饮水，以补充体液和能量。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观察患者意识是否清醒，有无昏迷、嗜睡等异常表现。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注意观察瞳孔大小、对光反射等变化，以便及时发现颅内压增高和脑疝迹象。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监测血压、心率、呼吸等指标，发现异常及时报告医生处理。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定期给患者翻身拍背，鼓励其咳嗽排痰，保持口腔清洁。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定期给患者更换体位，保持皮肤清洁干燥，避免长时间受压。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观察患者有无消化道出血症状，如呕血、黑便等，及时报告医生处理。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预防应激性溃疡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脑挫裂伤患者的心理护理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https://d.book118.com/436243120221010034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2024-09-04T07:57:36.422</cp:lastPrinted>
  <dcterms:created xsi:type="dcterms:W3CDTF">2024-09-03T23:57:36Z</dcterms:created>
  <dcterms:modified xsi:type="dcterms:W3CDTF">2024-09-03T23:57:38Z</dcterms:modified>
</cp:coreProperties>
</file>