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CA6B-C0FB-4314-B9E1-3520C617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CD854-D25F-4E53-9B4A-DFDE62899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6909-FFD0-499D-8F92-25C06176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DFBD4-7DFE-46F4-B629-84ADD3BC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EB3F5-F39F-4FA6-B608-07FDACE77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3EAC3-E2F0-454D-AEEC-762B1E454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D01EF-1F0B-482F-AFAE-C3E5BE867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33039-8AD6-448F-A994-AFD94375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DB9E6-5824-47D9-967D-AC57E96B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33FD0-022C-47B4-84E9-B4A1BF01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2D982-3CA4-45BE-A812-C2079426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01106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服装销售优质服务策略与实践\n## 1.服装销售行业概述及市场分析\n### 1.1服装销售行业的发展历程及现状\n### 1.2服装市场的消费需求分析\n### 1.3服装销售行业的竞争格局及趋势\n## 2.服装销售优质服务的内涵与价值\n### 2.1服装销售优质服务的定义与特点\n### 2.2服装销售优质服务的价值创造\n### 2.3服装销售优质服务的消费者需求分析\n## 3.服装销售优质服务的关键要素与实施策略\n### 3.1专业着装建议与个性化搭配方案\n### 3.2高效便捷的购物体验与售后服务\n### 3.3线上线下融合的销售模式与渠道拓展\n## 4.服装销售优质服务的企业文化塑造与团队建设\n### 4.1培养员工的优质服务意识与职业素养\n### 4.2构建以消费者为中心的企业文化\n### 4.3打造高效协作的销售服务团队\n## 5.服装销售优质服务的评估与持续改进\n### 5.1建立完善的服装销售服务质量评估体系\n### 5.2运用数据分析和消费者反馈进行持续改进\n### 5.3不断提升服装销售优质服务的竞争力与影响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服装销售优质服务策略与实践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服装销售行业概述及市场分析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20世纪初期，服装销售行业主要以实体店为主，消费者购买渠道单一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服装品牌逐渐兴起，实体店数量不断增加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消费者对服装品质和设计的要求逐渐提高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21世纪初期，随着互联网的普及，线上服装销售平台兴起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电商平台如淘宝、京东等迅速发展，吸引了大量消费者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众多服装品牌纷纷开设线上旗舰店，实现线上线下融合发展</a:t>
                </a:r>
                <a:endParaRPr/>
              </a:p>
            </p:txBody>
          </p:sp>
        </p:grpSp>
        <p:grpSp>
          <p:nvGrpSpPr>
            <p:cNvPr id="17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近年来，随着消费升级和消费者需求的多样化，服装销售行业面临转型压力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实体店面临租金上涨、人工成本增加等挑战，纷纷寻求转型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线上平台竞争加剧，品牌需要不断创新以满足消费者需求</a:t>
                </a:r>
                <a:endParaRPr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服装销售行业的发展历程及现状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消费者对服装品质的要求不断提高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重视面料、工艺、设计等方面的品质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对服装的舒适度、耐用性等方面有更高要求</a:t>
                </a:r>
                <a:endParaRPr/>
              </a:p>
            </p:txBody>
          </p:sp>
          <p:sp>
            <p:nvSpPr>
              <p:cNvPr id="18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消费者对服装款式和风格的需求多样化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喜欢尝试不同的风格和搭配，追求个性化和差异化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受潮流和社交媒体影响，消费者对新兴品牌和设计师品牌关注度提高</a:t>
                </a:r>
                <a:endParaRPr/>
              </a:p>
            </p:txBody>
          </p:sp>
          <p:sp>
            <p:nvSpPr>
              <p:cNvPr id="19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消费者对购物体验的需求不断提升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重视购物环境、服务质量等方面的体验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追求高效便捷的购物过程和售后服务</a:t>
                </a:r>
                <a:endParaRPr/>
              </a:p>
            </p:txBody>
          </p:sp>
          <p:sp>
            <p:nvSpPr>
              <p:cNvPr id="19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服装市场的消费需求分析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行业内竞争激烈，品牌之间差异化竞争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国际品牌如ZARA、H&amp;M、UNIQLO等占据一定市场份额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国内品牌如优衣库、韩都衣舍、太平鸟等逐渐崛起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新兴品牌和设计师品牌不断涌现，满足消费者多样化需求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线上线下融合发展，电商平台成为重要竞争渠道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电商平台通过大数据、人工智能等技术手段提高用户体验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实体店通过数字化改造，提升购物体验和服务水平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个性化定制和智能制造成为行业趋势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消费者对个性化定制的需求不断增长，品牌需要提供定制化服务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智能制造技术的应用，提高生产效率和降低成本，提升产品品质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服装销售行业的竞争格局及趋势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服装销售优质服务的内涵与价值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服装销售优质服务是指以满足消费者需求为中心，提供高品质、个性化、专业化的服务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高品质：保证产品品质，提供舒适、耐用、时尚的服装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个性化：根据消费者需求和喜好，提供定制化服务和多样化产品选择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专业化：提供专业着装建议、搭配方案和售后服务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优质服务具有以下特点：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以消费者为中心，关注消费者需求和满意度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持续创新，满足消费者不断变化的需求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注重细节，提升服务品质和消费者体验</a:t>
                </a:r>
                <a:endParaRPr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服装销售优质服务的定义与特点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提高消费者满意度和忠诚度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提供高品质产品和服务，满足消费者基本需求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提供个性化服务，满足消费者个性化需求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提供优质售后服务，解决消费者后顾之忧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提升品牌形象和知名度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通过优质服务塑造品牌口碑，吸引更多消费者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通过社交媒体等渠道传播品牌故事，提高品牌知名度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与消费者建立良好关系，形成品牌忠诚度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提高企业竞争力和盈利能力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优质服务可以提高消费者购买意愿和购买频次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优质服务可以降低消费者投诉和退换货率，降低运营成本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优质服务可以提高品牌溢价能力，提高企业盈利能力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服装销售优质服务的价值创造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对产品品质的需求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重视面料、工艺、设计等方面的品质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对服装的舒适度、耐用性等方面有更高要求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对购物体验的需求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重视购物环境、服务质量等方面的体验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追求高效便捷的购物过程和售后服务</a:t>
                </a:r>
                <a:endParaRPr/>
              </a:p>
            </p:txBody>
          </p:sp>
          <p:pic>
            <p:nvPicPr>
              <p:cNvPr id="2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对个性化服务的需求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喜欢尝试不同的风格和搭配，追求个性化和差异化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受潮流和社交媒体影响，消费者对新兴品牌和设计师品牌关注度提高</a:t>
                </a:r>
                <a:endParaRPr/>
              </a:p>
            </p:txBody>
          </p:sp>
          <p:pic>
            <p:nvPicPr>
              <p:cNvPr id="2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服装销售优质服务的消费者需求分析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服装销售优质服务的关键要素与实施策略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提供专业的着装建议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根据消费者的身材、肤色、气质等因素，提供适合的服装款式和颜色建议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提供不同场合的着装搭配建议，如职场、休闲、约会等场合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提供个性化的搭配方案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结合消费者的喜好和需求，提供多样化的服装搭配方案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利用大数据和人工智能技术，为消费者推荐个性化的搭配方案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提供专业的时尚资讯和潮流趋势分析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提供最新的时尚资讯和潮流趋势分析，帮助消费者了解时尚动态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提供不同风格的时尚搭配技巧和教程，帮助消费者提升穿搭品味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专业着装建议与个性化搭配方案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https://d.book118.com/437001106034006045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服装销售优质服务策略与实践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2024-09-19T21:44:43.412</cp:lastPrinted>
  <dcterms:created xsi:type="dcterms:W3CDTF">2024-09-19T13:44:43Z</dcterms:created>
  <dcterms:modified xsi:type="dcterms:W3CDTF">2024-09-19T13:44:45Z</dcterms:modified>
</cp:coreProperties>
</file>