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6F640-8C45-46F2-845B-CF8FDBDA6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BD46-432E-4F15-8B75-AB3E1F68E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FC2AD-A262-4D07-9224-5A82307F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FC78E-2742-484C-9C11-4ABCCA833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D5308-623E-4A3A-89C4-473A7A78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A3BA3-19A8-491F-88A9-C5817454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420AC-1C6E-4D81-ACDF-A207E7AE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0B616-6B07-44B0-9522-52BA5544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920CF-5E2A-4097-B941-9DB4AD5C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D61AC-9669-4CA0-91F0-2D1F4719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49EDE-4DB5-45AF-98B2-B69376FE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1135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精准定位体育场馆营销的核心竞争力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精准定位的定义与重要性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体育场馆的精准定位策略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精准定位的实施方法与步骤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精准定位的营销策略与手段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精准定位的评估与调整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案例分析：成功体育场馆的精准定位实践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精准定位的定义与重要性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精准定位的定义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精准定位是指体育场馆根据市场需求、目标客户和竞争环境等因素，明确自身的市场定位、品牌形象和差异化竞争优势的过程。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精准定位要求体育场馆对市场进行细分，选择适合自身的目标市场，并针对目标市场制定相应的营销策略。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通过精准定位，体育场馆可以明确自身的竞争优势和特色，从而在市场中脱颖而出，提高竞争力。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提高市场竞争力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精准的定位有助于体育场馆塑造独特的品牌形象，使消费者对场馆产生认知和信任感，增加回头率和口碑传播。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提升品牌形象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精准定位能够使体育场馆的营销活动更加聚焦和有针对性，提高营销效果，降低营销成本。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促进营销效果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精准定位在体育场馆营销中的重要性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精准定位与体育场馆竞争力的关系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精准定位是体育场馆核心竞争力的重要组成部分，它有助于体育场馆在激烈的市场竞争中获得优势地位。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精准定位能够使体育场馆更好地满足目标客户的需求，提高客户满意度和忠诚度，从而增加市场份额和盈利能力。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体育场馆的精准定位策略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体育场馆应明确自身的目标市场，包括消费者群体、活动类型和市场区域等，以便更好地满足市场需求和实现营销目标。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目标市场定位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体育场馆应了解目标消费者的需求、偏好和消费能力，以便提供更符合其需求的产品和服务。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消费者群体定位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体育场馆应根据市场需求和自身条件，选择适合的活动类型，如体育赛事、文艺演出、会展等，以吸引目标客户。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活动类型定位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体育场馆应明确自身的市场区域，包括本地市场、区域市场和全国市场等，以便制定相应的营销策略。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市场区域定位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目标市场定位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品牌形象定位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体育场馆应塑造独特的品牌形象，包括品牌理念、品牌标识和品牌形象等，以提高消费者对品牌的认知度和忠诚度。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品牌理念定位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体育场馆应明确自身的品牌理念，如健康、活力、激情等，以引导消费者对品牌的认知和理解。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品牌标识定位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体育场馆应设计独特的品牌标识，以便消费者在众多品牌中快速识别和记忆。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品牌形象塑造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体育场馆应通过各种营销手段，如广告宣传、公关活动和口碑传播等，塑造独特的品牌形象。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产品与服务定位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体育场馆应根据市场需求和自身条件，提供具有竞争力的产品和服务，以满足消费者的需求和提高市场占有率。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服务质量定位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体育场馆应注重提高服务质量，包括场地设施、安保措施、观众体验等，以提高消费者的满意度和忠诚度。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产品线与服务线定位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体育场馆应根据市场需求和自身条件，合理规划产品线和服务线，以提高资源利用效率和盈利能力。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产品创新定位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体育场馆应不断推出新产品和服务，以满足消费者的新需求和提高市场竞争力。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产品与服务定位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价格定位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成本导向定价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竞争导向定价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价值导向定价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价格定位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体育场馆应以成本为基础，加上合理的利润制定价格，以确保产品的盈利性和竞争力。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体育场馆应参考竞争对手的价格策略，制定具有竞争力的价格，以提高市场份额。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体育场馆应根据消费者对产品价值的认知和需求，制定合理的价格，以提高消费者满意度和忠诚度。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体育场馆应根据市场需求、产品和服务的质量和竞争状况等因素，制定合理的价格策略，以提高市场份额和盈利能力。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精准定位的实施方法与步骤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分析数据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对收集到的数据进行整理、分类、统计和分析，挖掘出有价值的信息，为制定定位策略提供依据。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确定调研目的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明确调研目标，是为了了解市场需求、竞争态势还是消费者行为等。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收集数据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通过问卷调查、访谈、观察等方式收集相关数据，包括市场规模、消费者需求、竞争对手情况等。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市场调研与分析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根据市场调研结果，确定体育场馆营销所针对的目标市场，可以是某个年龄段、性别、收入水平的消费者群体。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在目标市场中进一步明确营销对象，即最具潜力的消费者群体，他们具有较高的购买力和忠诚度。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确定目标客户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确定目标市场与目标客户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确定核心价值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根据目标市场的需求和竞争态势，明确体育场馆的核心价值，如提供高品质的运动体验、打造社交平台等。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制定差异化策略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基于核心价值，制定出与竞争对手不同的营销策略，以吸引目标客户并保持竞争优势。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制定传播策略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明确如何向目标客户传递体育场馆的定位信息，包括广告、公关、口碑营销等多种传播方式。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制定定位策略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执行计划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按照既定的定位策略，开展各项营销活动，如举办赛事、推出会员卡、组织活动等。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监控与调整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在实施过程中，持续监控市场反馈和效果评估，根据实际情况调整定位策略，以保持竞争优势。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组织资源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整合体育场馆内外资源，包括人力、物力、财力等，确保定位策略的有效实施。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实施定位策略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精准定位的营销策略与手段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体育场馆应提供与众不同的产品或服务，以满足特定客户群体的需求。例如，提供特色运动课程、专业教练指导或独特的运动设施。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品质保证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确保产品和服务的质量是吸引和保留客户的关键。体育场馆应注重设施的维护、教练的资质认证以及安全措施的落实。</a:t>
              </a:r>
              <a:endPara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创新与更新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不断推陈出新，引入新的运动项目、活动或服务，以保持客户的兴趣和参与度。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产品差异化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市场定价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根据市场需求和竞争情况，制定具有竞争力的价格。通过合理的定价策略，吸引不同类型的客户群体。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优惠政策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针对常客、学生、老年人等特定客户群体，制定优惠政策，提高他们的忠诚度。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设立会员制度，提供会员专享的折扣、优惠和服务，鼓励客户长期消费。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价格策略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https://d.book118.com/437001135054006035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2024-09-09T18:48:44.071</cp:lastPrinted>
  <dcterms:created xsi:type="dcterms:W3CDTF">2024-09-09T10:48:44Z</dcterms:created>
  <dcterms:modified xsi:type="dcterms:W3CDTF">2024-09-09T10:48:46Z</dcterms:modified>
</cp:coreProperties>
</file>