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988BC8-DCBE-483B-85FE-9425BC000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905E64-C66C-417D-9A9A-93490F973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644837-D1E7-4C51-9FF7-A871D77EC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679878-777F-4163-A3B4-407E29428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BD41C3-8EB6-46BF-A887-1FD328457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49443C-6339-42B6-A787-00C19ADC3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80E6E4-9D8E-45B0-8404-0384FF71A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7E1180-75E4-444C-A4C8-1BC10A374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9FC372-0B00-40DB-B48F-6FEFAB85E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9D2790-DF56-448E-9027-A6725A1FA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772CAA-7EF2-41C2-98E8-E2666255F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00115400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我国政府体制解析\n## 1.我国政府体制概述及发展历程\n### 1.1我国政府体制的基本概念与构成\n### 1.2我国政府体制的历史演变过程\n### 1.3我国政府体制发展的阶段性特点\n## 2.我国政府体制的组织架构与职能分工\n### 2.1我国政府体制的组织架构分析\n### 2.2我国政府体制的职能分工概述\n### 2.3我国政府体制职能分工的实践与探索\n## 3.我国政府体制的运行原则与机制\n### 3.1我国政府体制的运行原则解析\n### 3.2我国政府体制的运行机制研究\n### 3.3我国政府体制运行原则与机制的实践与创新\n## 4.我国政府体制的挑战与改革方向\n### 4.1我国政府体制面临的挑战分析\n### 4.2我国政府体制改革的方向与目标\n### 4.3我国政府体制改革的实践与探索\n## 5.我国政府体制的国际比较与借鉴\n### 5.1我国政府体制与国际政府体制的比较分析\n### 5.2国际政府体制对我国政府体制的借鉴意义\n### 5.3我国政府体制在国际比较中的优势与不足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/>
              <a:t>我国政府体制解析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8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9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40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我国政府体制概述及发展历程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77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78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79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我国政府体制的基本概念</a:t>
                </a:r>
                <a:endParaRPr/>
              </a:p>
            </p:txBody>
          </p:sp>
          <p:sp>
            <p:nvSpPr>
              <p:cNvPr id="18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是指我国政治体制的重要组成部分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包含了中央政府、地方政府和政府部门等多个层次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体现了我国政治制度的本质和特征</a:t>
                </a:r>
                <a:endParaRPr/>
              </a:p>
            </p:txBody>
          </p:sp>
        </p:grpSp>
        <p:grpSp>
          <p:nvGrpSpPr>
            <p:cNvPr id="182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83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我国政府体制的构成</a:t>
                </a:r>
                <a:endParaRPr/>
              </a:p>
            </p:txBody>
          </p:sp>
          <p:sp>
            <p:nvSpPr>
              <p:cNvPr id="18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中央政府：包括国家主席、国务院总理、国务院各部委等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地方政府：包括省、市、县、乡四级政府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政府部门：包括政府办公厅、发展和改革委员会、教育局等</a:t>
                </a:r>
                <a:endParaRPr/>
              </a:p>
            </p:txBody>
          </p:sp>
        </p:grpSp>
        <p:grpSp>
          <p:nvGrpSpPr>
            <p:cNvPr id="186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187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我国政府体制的核心任务</a:t>
                </a:r>
                <a:endParaRPr/>
              </a:p>
            </p:txBody>
          </p:sp>
          <p:sp>
            <p:nvSpPr>
              <p:cNvPr id="189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维护国家政治稳定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促进经济社会发展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保障人民生活水平不断提高</a:t>
                </a:r>
                <a:endParaRPr/>
              </a:p>
            </p:txBody>
          </p:sp>
        </p:grpSp>
      </p:grpSp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我国政府体制的基本概念与构成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9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9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9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新中国成立初期（1949年-1956年）</a:t>
                </a:r>
                <a:endParaRPr/>
              </a:p>
            </p:txBody>
          </p:sp>
          <p:sp>
            <p:nvSpPr>
              <p:cNvPr id="19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建立了以中央政府为主导的政府体制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实行计划经济体制，政府全面干预经济生活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地方政府和政府部门设置相对简单</a:t>
                </a:r>
                <a:endParaRPr/>
              </a:p>
            </p:txBody>
          </p:sp>
        </p:grpSp>
        <p:grpSp>
          <p:nvGrpSpPr>
            <p:cNvPr id="19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9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改革开放初期（1978年-1992年）</a:t>
                </a:r>
                <a:endParaRPr/>
              </a:p>
            </p:txBody>
          </p:sp>
          <p:sp>
            <p:nvSpPr>
              <p:cNvPr id="19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地方政府和政府部门权力逐步扩大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政府职能开始转变，更加注重经济发展和社会管理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实行行政体制改革，精简政府机构</a:t>
                </a:r>
                <a:endParaRPr/>
              </a:p>
            </p:txBody>
          </p:sp>
        </p:grpSp>
        <p:grpSp>
          <p:nvGrpSpPr>
            <p:cNvPr id="20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21世纪初期至今（2000年-至今）</a:t>
                </a:r>
                <a:endParaRPr/>
              </a:p>
            </p:txBody>
          </p:sp>
          <p:sp>
            <p:nvSpPr>
              <p:cNvPr id="20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进一步深化行政体制改革，转变政府职能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加强地方政府和政府部门建设，提高治理能力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推进简政放权，降低政府干预经济的程度</a:t>
                </a:r>
                <a:endParaRPr/>
              </a:p>
            </p:txBody>
          </p:sp>
        </p:grpSp>
      </p:grpSp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我国政府体制的历史演变过程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我国政府体制发展的阶段性特点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07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0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新中国成立初期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政府体制高度集中，中央政府拥有较大权力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政府全面干预经济生活，实行计划经济体制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地方政府和政府部门设置相对简单，职能较为明确</a:t>
                </a:r>
                <a:endParaRPr/>
              </a:p>
            </p:txBody>
          </p:sp>
          <p:pic>
            <p:nvPicPr>
              <p:cNvPr id="2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12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1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改革开放初期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政府体制逐步分权，地方政府和政府部门权力扩大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政府职能开始转变，更加注重经济发展和社会管理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实行行政体制改革，精简政府机构，提高政府效率</a:t>
                </a:r>
                <a:endParaRPr/>
              </a:p>
            </p:txBody>
          </p:sp>
          <p:pic>
            <p:nvPicPr>
              <p:cNvPr id="2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17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21世纪初期至今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政府体制更加完善，政府职能更加明确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加强地方政府和政府部门建设，提高治理能力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推进简政放权，降低政府干预经济的程度，激发市场活力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3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24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6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我国政府体制的组织架构与职能分工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7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28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2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中央政府组织架构</a:t>
                </a:r>
                <a:endParaRPr/>
              </a:p>
            </p:txBody>
          </p:sp>
          <p:sp>
            <p:nvSpPr>
              <p:cNvPr id="23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国家主席：国家元首，代表国家行使最高权力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国务院：最高行政机关，负责全国行政工作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国务院各部委：负责各自领域的行政工作</a:t>
                </a:r>
                <a:endParaRPr/>
              </a:p>
            </p:txBody>
          </p:sp>
        </p:grpSp>
        <p:grpSp>
          <p:nvGrpSpPr>
            <p:cNvPr id="231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3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地方政府组织架构</a:t>
                </a:r>
                <a:endParaRPr/>
              </a:p>
            </p:txBody>
          </p:sp>
          <p:sp>
            <p:nvSpPr>
              <p:cNvPr id="23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省政府：省级行政机关，负责全省行政工作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市政府：市级行政机关，负责全市行政工作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县政府：县级行政机关，负责全县行政工作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乡镇政府：基层行政机关，负责乡镇行政工作</a:t>
                </a:r>
                <a:endParaRPr/>
              </a:p>
            </p:txBody>
          </p:sp>
        </p:grpSp>
        <p:grpSp>
          <p:nvGrpSpPr>
            <p:cNvPr id="234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3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政府部门组织架构</a:t>
                </a:r>
                <a:endParaRPr/>
              </a:p>
            </p:txBody>
          </p:sp>
          <p:sp>
            <p:nvSpPr>
              <p:cNvPr id="23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政府办公厅：负责政府日常工作和协调各部门工作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发展和改革委员会：负责经济社会发展规划和政策制定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教育局：负责教育领域的工作</a:t>
                </a:r>
                <a:endParaRPr/>
              </a:p>
            </p:txBody>
          </p:sp>
        </p:grpSp>
      </p:grpSp>
      <p:pic>
        <p:nvPicPr>
          <p:cNvPr id="237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我国政府体制的组织架构分析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9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0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1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4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45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4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中央政府职能分工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制定全国发展战略和政策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维护国家政治稳定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保障国家安全</a:t>
                </a:r>
                <a:endParaRPr/>
              </a:p>
            </p:txBody>
          </p:sp>
          <p:sp>
            <p:nvSpPr>
              <p:cNvPr id="248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9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地方政府职能分工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制定本地区发展战略和政策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促进本地区经济社会发展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保障本地区人民生活水平不断提高</a:t>
                </a:r>
                <a:endParaRPr/>
              </a:p>
            </p:txBody>
          </p:sp>
          <p:sp>
            <p:nvSpPr>
              <p:cNvPr id="252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3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5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政府部门职能分工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制定本部门发展战略和政策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负责本部门领域的工作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与其他部门协调合作，共同完成任务</a:t>
                </a:r>
                <a:endParaRPr/>
              </a:p>
            </p:txBody>
          </p:sp>
          <p:sp>
            <p:nvSpPr>
              <p:cNvPr id="256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我国政府体制的职能分工概述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我国政府体制职能分工的实践与探索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地方政府职能转变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从全面干预经济生活向更加注重经济发展和社会管理转变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从以行政命令为主向更加注重公共服务和社会治理转变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从封闭式管理向更加注重公开透明和公众参与转变</a:t>
                </a:r>
                <a:endParaRPr/>
              </a:p>
            </p:txBody>
          </p:sp>
          <p:pic>
            <p:nvPicPr>
              <p:cNvPr id="2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政府部门职能转变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从以审批为主向更加注重事中事后监管和服务转变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从以管理为主向更加注重服务和支持市场主体转变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从分散管理向更加注重协同治理和综合执法转变</a:t>
                </a:r>
                <a:endParaRPr/>
              </a:p>
            </p:txBody>
          </p:sp>
          <p:pic>
            <p:nvPicPr>
              <p:cNvPr id="27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我国政府体制的运行原则与机制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人民民主原则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政府代表人民行使国家权力，为人民服务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尊重和保障人民的民主权利，实现人民民主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人民通过选举、监督等方式参与政府工作</a:t>
                </a:r>
                <a:endParaRPr/>
              </a:p>
            </p:txBody>
          </p:sp>
          <p:sp>
            <p:nvSpPr>
              <p:cNvPr id="1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依法治国原则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政府依照宪法和法律行使权力，依法行政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完善法律体系，保障社会公平正义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加强法律监督，确保政府行为合法合规</a:t>
                </a:r>
                <a:endParaRPr/>
              </a:p>
            </p:txBody>
          </p:sp>
          <p:sp>
            <p:nvSpPr>
              <p:cNvPr id="2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高效便民原则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政府以提高工作效率为目标，优化工作流程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方便人民群众办事，提高政务服务水平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推进简政放权，降低政府干预经济的程度</a:t>
                </a:r>
                <a:endParaRPr/>
              </a:p>
            </p:txBody>
          </p:sp>
          <p:sp>
            <p:nvSpPr>
              <p:cNvPr id="2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我国政府体制的运行原则解析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https://d.book118.com/437001154004006046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我国政府体制解析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2024-09-20T23:14:08.613</cp:lastPrinted>
  <dcterms:created xsi:type="dcterms:W3CDTF">2024-09-20T15:14:08Z</dcterms:created>
  <dcterms:modified xsi:type="dcterms:W3CDTF">2024-09-20T15:14:10Z</dcterms:modified>
</cp:coreProperties>
</file>