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B19126-B018-4767-9BD3-9AA286A68D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7BF9F-CAA9-43B1-805A-90461FD4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AE7E1-F90F-42FF-A72E-24D70A2D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75B24-E88C-4E4B-8BD2-B38BD59D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10DCE-89A3-4DD1-87A3-4EF6F040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970F9-9915-4B0E-8684-5E483122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14FDE-17FE-44BF-A158-7CE455E1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D4FBF-7FC7-4903-8EBF-3DA65B1A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CFD7D-CB73-47EA-9C66-D8A4D30A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76389-306E-4DDB-A25D-5AFFC8915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EE67-980E-4BF9-9C5B-39A248E4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70DDB-5AAF-4CEC-85C0-745E6F0F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FF572E-A02C-46EE-B8C5-331C4CA6D5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18CE10-74EA-4127-AE04-C04DF0676D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206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仓库管理中的货物防潮方法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仓库管理中的货物防潮方法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防潮方法细节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防潮措施对比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仓库管理中的货物防潮方法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仓库管理中的货物防潮方法对于保护货物至关重要。一旦货物受潮，不仅会造成损坏，还可能导致维修成本的增加。因此，正确的防潮方法可以有效避免这些问题。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湿度监测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定期检查仓库湿度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安装湿度监测仪器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避免货物受潮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确保湿度安全范围内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保持湿度平衡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调节通风设备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货物包装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密封包装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使用防潮袋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有效防潮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避免湿气进入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完全密封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防潮箱包装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安装通风设备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保持空气流通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促进湿度平衡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定期检查通风系统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避免湿度异常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清洁通风口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避免堵塞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通风保持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避免空气滞留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减少湿度积聚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干燥剂使用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在仓库内使用干燥剂是防止货物受潮的有效方法。二氧化硅干燥剂和活性炭都可以吸收空气中的湿气，保持仓库内的干燥环境，从而保护货物不受潮。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检查防潮设备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保障防潮效果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避免货物受潮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及时更换损坏设备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防潮方法细节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防潮袋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防潮袋是一种常用的防潮方法。可以选择适合的防潮袋材料，将货物放入袋中，然后封口密封。这种方法简单易行，适用于各种货物的防潮保护。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防潮箱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用来放置易受潮货物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专门设计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以确保密封性和防潮效果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确保货物完全隔离湿气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保持适宜的湿度范围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避免货物受潮损坏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实时监测湿度变化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设有报警装置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提醒湿度异常情况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湿度控制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控制仓库湿度的装置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确保湿度稳定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温度控制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保持适宜的存储温度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设定温度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监测仓库温度变化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控制空气流通，减少潮湿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防潮垫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放置在货物底部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位置选择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有效吸收底部湿气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吸湿原理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根据湿度情况定期更换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更换频率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防潮油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防潮油是一种涂抹在货物表面的防潮材料。通过形成一层防潮膜，可以避免湿气侵入货物内部，有效防止货物受潮。选择适合的防潮油，可增加货物的防潮保护效果。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防潮措施对比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防潮袋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vs.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防潮箱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防潮袋和防潮箱是常见的货物防潮方法。防潮袋便于携带和使用，适合小型货物。然而，防潮箱防潮效果更好，适用于大型货物或长期存储。根据货物大小和存储时间来选择适合的防潮方法。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湿度控制 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vs. 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利用湿度控制装置，如除湿机、湿度计等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湿度控制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通过控制环境温度来减少湿气凝结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防潮垫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vs.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防潮油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可放置于货物周围，吸收湿气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防潮垫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散发防潮气味，有效抑制霉菌生长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防潮油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https://d.book118.com/437002061034006054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仓库管理中的货物防潮方法</vt:lpstr>
      <vt:lpstr>目录</vt:lpstr>
      <vt:lpstr>第1章 仓库管理中的货物防潮方法</vt:lpstr>
      <vt:lpstr> </vt:lpstr>
      <vt:lpstr>湿度监测</vt:lpstr>
      <vt:lpstr>货物包装</vt:lpstr>
      <vt:lpstr>通风保持</vt:lpstr>
      <vt:lpstr> </vt:lpstr>
      <vt:lpstr>定期检查</vt:lpstr>
      <vt:lpstr>第2章 防潮方法细节</vt:lpstr>
      <vt:lpstr> </vt:lpstr>
      <vt:lpstr>防潮箱</vt:lpstr>
      <vt:lpstr>湿度控制</vt:lpstr>
      <vt:lpstr>温度控制</vt:lpstr>
      <vt:lpstr>防潮垫</vt:lpstr>
      <vt:lpstr>防潮油</vt:lpstr>
      <vt:lpstr>第3章 防潮措施对比</vt:lpstr>
      <vt:lpstr>防潮袋 vs. 防潮箱</vt:lpstr>
      <vt:lpstr>湿度控制 vs. 温度控制</vt:lpstr>
      <vt:lpstr>防潮垫 vs. 防潮油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2024-09-28T10:18:42.833</cp:lastPrinted>
  <dcterms:created xsi:type="dcterms:W3CDTF">2024-09-28T02:18:42Z</dcterms:created>
  <dcterms:modified xsi:type="dcterms:W3CDTF">2024-09-28T02:18:44Z</dcterms:modified>
</cp:coreProperties>
</file>