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6BA2F-35EE-4721-AE73-3F4AC9A5D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F96E2-0966-42D9-AA31-00ACDE16E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B8DD5-A0FD-472D-A276-2CA7122F5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B8E936-CB1A-4D6F-B101-5A8B55060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686583-81C6-458E-8557-4494B6B51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515487-F21B-4B79-A949-7A4CC320E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1646F6-4472-4B3C-ADF8-B37206A0A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D74915-9B4A-47ED-A70D-765BD1D09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ACF7A2-B6EE-42AC-9671-FBD3E2DE7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62607-3189-48C7-B25F-028AFF6CC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14BD8-C508-4BB0-BDD6-CEC7AD48C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0210013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设立城市公园管理公司评价分析报告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XX-02-06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城市公园管理公司背景介绍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城市公园建设与管理现状分析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城市公园管理公司运营模式探讨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城市公园管理公司绩效评价体系构建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城市公园管理公司挑战与机遇分析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城市公园管理公司背景介绍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为响应政府对于城市绿化和公共休闲空间建设的号召，提供专业的城市公园规划、建设和管理服务。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3320" b="332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公司成立时间与原因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涵盖城市公园的规划设计、建设施工、运营管理以及相关配套服务。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拥有数十个在建和已建成的城市公园项目，员工人数超过千人，业务遍布全国多个城市。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公司经营范围及规模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公司规模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7520" b="752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公司设有董事会、总经理办公室、规划设计部、工程建设部、运营管理部、市场营销部、财务管理部等职能部门。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拥有一支专业的团队，包括园林设计师、建筑师、工程师、项目经理、市场营销人员等，具备丰富的行业经验和专业技能。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组织架构与人员配置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81" r="2378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倡导“绿色、健康、和谐”的企业理念，注重员工的成长和发展，积极履行社会责任。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核心价值观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以客户为中心，以质量为生命，以创新为动力，以团队为基础。致力于打造高品质的城市公园，为市民提供优质的休闲生活体验。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企业文化及核心价值观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城市公园建设与管理现状分析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833" r="2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公园类型与特色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梳理各类公园（如综合公园、专类公园、社区公园等）的数量及占比，分析各类型公园的特色和亮点。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公园总数及人均公园面积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统计城市内公园总数，计算人均享有的公园绿地面积，以评估城市公园的充足性。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公园分布均衡性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分析公园在城市各区域的分布情况，判断是否存在布局不均衡的问题。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公园数量与分布情况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292" b="13292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基础设施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评估公园内的道路、照明、座椅、公厕等基础设施的完善程度和维护情况。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娱乐设施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分析公园内的游乐设施、健身器材、运动场地等娱乐设施的丰富程度和使用状况。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服务设施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考察公园内的导览标识、游客服务中心、停车场等服务设施的便捷性和实用性。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公园设施完善程度评估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统计公园内的绿化覆盖率，评估绿化效果及生态价值。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绿化覆盖率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429" r="14429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分析公园内的植物种类和配置，观察植物生长状况和养护管理水平。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植物种类与养护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检查公园内的环境卫生状况，包括垃圾清理、水体清洁等方面，以判断公园的整洁程度。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绿化养护及环境卫生状况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通过问卷调查、访谈等方式收集游客对公园环境、设施、服务等方面的满意度评价。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游客满意度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了解游客对公园的期望和需求，收集游客对公园建设和管理的建议，为改进工作提供参考。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游客需求与建议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关注游客的投诉情况，分析投诉原因，及时采取措施进行整改和处理。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游客投诉与处理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城市公园管理公司运营模式探讨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作为城市基础设施建设的一部分，政府会提供一定比例的财政支持。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政府财政拨款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公园门票、园内商业设施租金等收入也是资金来源之一。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门票及商业收入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通过PPP模式、股权投资等方式吸引社会资本参与公园建设和运营。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社会资本引入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针对不同资金来源，分析其在公园建设和运营中的投入比例，以评估资金使用的合理性和效率。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投入比例分析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资金来源与投入比例分析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708" r="17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与城市管理部门、园林部门等政府部门建立紧密的合作关系，共同推进公园建设和管理。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政府部门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社会组织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商业合作伙伴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居民社区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与环保组织、志愿者团体等社会组织合作，开展公益活动，提升公园社会影响力。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与餐饮、零售、文化娱乐等企业合作，打造丰富多彩的园内商业业态。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与周边居民社区建立互动机制，了解居民需求，提升公园服务质量和满意度。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合作伙伴关系网络构建情况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将文化创意产业与公园运营相结合，打造具有独特文化韵味的城市公园。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多元化收入来源拓展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探索开发公园内广告位、场地租赁等多元化收入来源，增强自我造血能力。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绿色环保理念推广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积极开展环保宣传教育活动，推广绿色环保理念，提升公众环保意识。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智能化改造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利用物联网、大数据等技术手段对公园进行智能化改造，提升管理效率和服务水平。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创新业务拓展策略部署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https://d.book118.com/437002100132006051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2024-09-24T22:12:50.472</cp:lastPrinted>
  <dcterms:created xsi:type="dcterms:W3CDTF">2024-09-24T14:12:50Z</dcterms:created>
  <dcterms:modified xsi:type="dcterms:W3CDTF">2024-09-24T14:12:52Z</dcterms:modified>
</cp:coreProperties>
</file>