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03A7D-8500-455A-9965-97EB7E4BF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9A023-D192-477F-84C5-FE0BE8568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5A762-6BE1-4E7A-86A5-A655E5F7D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F701C-C1AA-4A74-BAC5-5D9E17947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5C5631-9D87-4390-AFE0-AA2CAEFB2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90F26-2C0F-416F-A358-5E04B50F5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6A7572-2FAF-4196-8E2A-201AAB325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8C566-873C-4F28-B09E-D68DB92F1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7B0A1-9E99-4594-9B4E-30591C753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6A549-FFBF-428B-A982-45DFA6BE4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1550E-2D1C-40A0-8EB2-08EC22B0D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02132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房地产业就业形势分析报告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房地产业发展现状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房地产业就业现状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房地产业就业形势分析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房地产业就业政策建议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深入分析当前房地产业就业形势，为政策制定者和企业决策者提供参考依据。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随着城市化进程加速和房地产市场发展，房地产业成为国民经济的重要支柱。然而，近年来房地产市场波动和政策调整对就业形势产生了显著影响，亟需进行全面、深入的研究。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本报告主要关注全国范围内房地产业就业形势，包括房地产开发、建设、中介、物业管理等领域。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由于数据获取的限制，报告主要基于宏观数据和市场调研，可能无法涵盖所有细节和个体差异。因此，本报告的分析结果和建议仅供参考，实际情况可能存在差异。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房地产业发展现状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房地产市场是指进行房地产买卖、租赁、抵押等交易活动的场所或领域，包括住宅、商业、工业等地产市场。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根据用途和功能，房地产市场可分为住宅市场、商业市场、工业市场等。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房地产市场具有不可移动性、长期性、地域性等特点，与宏观经济、政策环境等因素密切相关。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当前政策环境分析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针对房地产市场的现状和问题，政府出台了一系列调控政策，如限购、限贷等，旨在稳定市场、防范风险。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未来政策走向预测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随着经济形势和房地产市场的变化，政府可能会对政策进行调整，以适应市场发展的需要。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政策环境对房地产市场的影响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政策环境对房地产市场的发展具有重要影响，包括土地政策、金融政策、税收政策等。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房地产政策环境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随着城市化进程的加速和居民收入水平的提高，房地产市场需求将继续保持稳定增长，同时供给侧结构性改革也将推动房地产行业转型升级。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未来房地产行业的发展将更加注重多元化和品质化，如绿色建筑、智慧社区、共享经济等新兴领域将逐渐成为行业热点。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未来热点领域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房地产行业也面临着一些风险和挑战，如政策风险、金融风险、市场竞争等，企业需要加强风险管理和创新发展。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行业风险与挑战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房地产行业趋势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房地产业就业现状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近年来，随着房地产市场的快速发展，房地产从业人数持续增长，成为吸纳就业的重要领域之一。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地区分布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房地产从业人数在不同地区呈现出差异性，一线城市和部分二线城市房地产从业人数相对较高，而三四线城市及部分二线城市房地产从业人数相对较少。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岗位结构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房地产从业人数涵盖了房地产开发、建设、销售、物业管理等多个领域，其中房地产开发和建设领域的从业人数占比较大。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房地产从业人数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房地产岗位结构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包括建筑师、结构工程师、给排水工程师、电气工程师、环境工程师等，这些岗位需要具备相应的专业知识和技能，是房地产行业发展的重要支撑。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销售与服务岗位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包括销售人员、客户服务、物业管理等，这些岗位主要服务于房地产市场的需求方，是提高客户满意度和促进市场发展的重要力量。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管理岗位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包括项目经理、部门经理、总经理等，这些岗位负责公司的日常运营和管理，需要具备较强的组织协调和管理能力。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专业技术岗位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https://d.book118.com/437002132016006043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2024-09-16T18:37:05.618</cp:lastPrinted>
  <dcterms:created xsi:type="dcterms:W3CDTF">2024-09-16T10:37:05Z</dcterms:created>
  <dcterms:modified xsi:type="dcterms:W3CDTF">2024-09-16T10:37:07Z</dcterms:modified>
</cp:coreProperties>
</file>