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9FD62-D3BB-4D0A-824E-8DC1CB16E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91475-6CF1-4AD1-9536-F6B1F1FF8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C56C-C7EF-4320-9E78-23D9773C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4AC4C-B15B-4D82-8C95-F5B6CE8CC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097E1-3CBD-4612-98A5-55BFF7D3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7EB94-822E-40BD-AE65-7AC861FC9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17D68-774A-425C-B255-A05B94D0F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25F7F-B0A9-4A9D-961F-46095E67A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7C804-FE94-49ED-8AA3-C0706E9B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1AA9C-F5A7-492E-B612-0773EEA0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1C759-044D-42D5-8E76-1207E536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2143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直播间活动策划方案的艺术表现与舞台呈现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艺术表现策略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舞台呈现技巧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节目流程安排与互动环节设计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主播形象塑造及表演指导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技术支持与后勤保障措施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94" r="649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根据品牌或产品特点，选择适合的直播间活动类型，如新品发布会、主题分享、互动游戏等。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结合品牌或产品调性，确定具有吸引力和传播力的活动主题。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选择适合目标受众观看的直播时段，确保活动能够吸引足够多的观众参与。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分析目标受众的年龄、性别、地域、职业等特征，以便制定更精准的策划方案。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了解目标受众的兴趣爱好、消费习惯和需求，为直播间活动提供有价值的内容。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把握目标受众的心理特点和观看直播的动机，从而设计更具吸引力的活动环节。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受众特征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受众需求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受众心理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增强用户粘性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策划方案目的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利用直播间活动的互动性和吸引力，激发目标受众的购买欲望，促进产品销售。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通过直播间活动中的互动环节和优质内容，增强目标受众对品牌的认同感和忠诚度。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通过直播间活动，提高品牌在目标受众中的知名度和认知度。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艺术表现策略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选择与直播内容相匹配的背景，如节日主题、品牌色调等，增强观众的第一印象。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场景布置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道具运用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合理运用灯光，营造出温馨、活泼、专业等不同的氛围，引导观众的情感走向。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选择与直播主题相关的道具，增加画面趣味性，同时强化主题信息。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视觉艺术设计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选择与直播内容相适应的音乐风格，营造氛围，调动观众情绪。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563" r="2256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在合适的时机加入音效，如笑声、掌声等，提升直播的互动性和真实感。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音效使用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主播的语调、语速和音量也是听觉艺术的一部分，要训练主播用声音传递情感和信息。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主播声音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听觉艺术打造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将直播内容以故事的形式展现，引发观众的情感共鸣。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主播通过分享自己的经历和感受，让观众感受到真实的情感交流。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设置观众参与的互动环节，如投票、留言等，让观众成为直播的一部分，增强情感联系。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情感共鸣点挖掘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舞台呈现技巧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09" b="2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舞台布局规划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分区布局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根据直播内容和主题，将舞台划分为不同功能区域，如主播区、嘉宾区、观众互动区等，确保各区域功能明确且互不干扰。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充分利用舞台空间，通过高低层次、前后景深的设置，营造立体感和层次感，增强视觉效果。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视觉焦点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设置明显的视觉焦点，如中心舞台、大型背景板等，引导观众视线，突出直播重点。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选择合适的音响设备和配置，确保声音清晰、音质优美，同时根据直播内容调节音量和音效，提升观众听觉体验。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运用灯光的变化和切换，营造不同的氛围和场景，如温馨、激情、浪漫等，增强直播感染力。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灯光音响协同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实现灯光与音响的协同配合，使视觉和听觉效果相互映衬，达到更佳的观赏效果。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灯光音响配合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选择与直播主题和内容相符的道具，如鲜花、绿植、装饰物等，增加舞台美观度和趣味性。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道具选择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根据直播主题和内容设计背景，可采用喷绘、LED屏、实景等多种形式，营造符合主题的直播环境。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将道具和背景巧妙地融合在一起，形成和谐的视觉效果，同时凸显直播主题和重点。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道具与背景融合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道具及背景设置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节目流程安排与互动环节设计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https://d.book118.com/437002143121006035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2024-09-10T04:00:56.054</cp:lastPrinted>
  <dcterms:created xsi:type="dcterms:W3CDTF">2024-09-09T20:00:56Z</dcterms:created>
  <dcterms:modified xsi:type="dcterms:W3CDTF">2024-09-09T20:00:58Z</dcterms:modified>
</cp:coreProperties>
</file>