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AE614-AB97-48C8-8FBA-59F137936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BF884-FD03-4C71-9F1A-6A508E84E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ED2F4-4558-48B7-A691-EDC08F665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A779C-BD99-49BF-B7A9-A244FCCA0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540DB8-2CE5-4FF0-95A1-412C224C6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E4A06F-F02A-406D-8B9C-53FAEB4AB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9A20EA-4DA9-4F35-9F9C-8F4C0367B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E763B-8D1D-4161-AADD-4C4F56039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A5148-2D05-43FE-9480-B5341E892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A627C-E43D-41A9-8014-2324A20FD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F463A-5AA5-4DDB-8F3B-4771B1BB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041600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EPC总承包项目组织结构的成本管理与投资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成本管理策略与方法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投资决策流程与风险控制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案例分析：成功实施EPC总承包项目成本管理与投资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阐述EPC总承包项目组织结构的成本管理与投资的重要性，分析其对项目经济效益的影响，提出相应的管理策略和建议。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随着EPC总承包模式的广泛应用，项目组织结构的成本管理和投资问题日益突出，直接影响项目的经济效益和企业的市场竞争力。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介绍EPC总承包项目组织结构的成本管理与投资的概念、原则、方法和实践案例。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面向项目业主、总承包商、设计师、施工单位等参与EPC总承包项目的各方利益相关者。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职能型组织结构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项目经理负责项目的整体协调，各职能部门分别负责各自专业领域的工作。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矩阵型组织结构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项目经理和职能部门经理共同负责项目的实施，项目经理对项目结果负责，职能部门经理提供资源和支持。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直线型组织结构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适用于小型、简单的EPC项目，项目经理直接负责项目的所有方面。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设计部门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负责项目的设计工作，提供技术支持和解决方案，确保设计质量和进度满足项目要求。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施工部门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负责项目的施工工作，包括施工组织设计、施工进度控制、施工质量控制等，确保施工质量和进度满足项目要求。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商务合同部门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负责项目的商务合同管理工作，包括合同谈判、合同签订、合同变更和索赔处理等，确保项目合同的有效执行。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负责项目的整体策划、组织、协调和控制，确保项目按照合同要求完成。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负责项目的采购工作，包括供应商选择、合同谈判和签订、物资运输和验收等，确保采购质量和进度满足项目要求。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质量控制部门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负责项目的质量控制工作，包括质量计划制定、质量检查和验收、质量事故处理等，确保项目质量符合合同要求。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各部门职责与协作关系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商务合同经理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设计经理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具备专业的设计能力和经验，能够负责项目的设计工作，提供技术支持和解决方案。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施工经理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具备专业的施工能力和经验，能够负责项目的施工工作，确保施工质量和进度满足项目要求。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质量控制经理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具备专业的质量控制能力和经验，能够负责项目的质量控制工作，确保项目质量符合合同要求。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具备丰富的项目管理经验和专业技能，能够全面负责项目的策划、组织、协调和控制。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采购经理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具备专业的采购能力和经验，能够负责项目的采购工作，确保采购质量和进度满足项目要求。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具备专业的商务合同管理能力和经验，能够负责项目的商务合同管理工作，确保项目合同的有效执行。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关键人员配置及要求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成本管理策略与方法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利用历史数据、统计资料等，通过回归分析等方法建立数学模型，对EPC总承包项目的成本进行预测和估算。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类比估算法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参考类似项目的成本数据，结合本项目实际情况进行调整，得出成本估算结果。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自下而上估算法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对项目各个组成部分进行详细分析，分别估算各部分的成本，然后汇总得出总成本。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成本估算方法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在项目开始前，根据项目合同、设计方案等资料，制定详细的成本计划，明确各项费用的预算和控制目标。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制定详细成本计划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强化过程管理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引入挣值管理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通过加强项目过程中的进度、质量、安全等方面的管理，降低因变更、返工等原因导致的成本增加。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通过挣值分析，实时监控项目成本偏差和进度偏差，及时采取纠偏措施。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https://d.book118.com/437004160006006043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2024-09-16T15:39:36.810</cp:lastPrinted>
  <dcterms:created xsi:type="dcterms:W3CDTF">2024-09-16T07:39:36Z</dcterms:created>
  <dcterms:modified xsi:type="dcterms:W3CDTF">2024-09-16T07:39:38Z</dcterms:modified>
</cp:coreProperties>
</file>