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A4503-4688-43D8-9C4B-70684ABB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D75E0-C328-41F2-8ED4-C5B2689B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6638A-23C6-4326-8841-59713A3BB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ED901-3627-4F05-AE9B-F7988C213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6EA3C-16C9-412B-9147-F327AADC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222E3-4CD4-439C-9CD6-9F469EED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074286-6DF6-41D9-9026-AF8F6CD33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161B1-142D-4F72-89F2-E67B38A1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C3FA0-34EA-4E13-9480-FBAEB080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CFCA2-F244-4E2E-820D-AE1AE204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7D398-1E33-436A-A331-8AFFB767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5024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2023年车间半年工作总结报告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2023年上半年车间工作概况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2023年上半年车间工作亮点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2023年上半年车间工作不足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下半年车间工作计划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对2023年上半年车间工作进行全面总结，分析存在的问题和不足，提出改进措施，为下半年工作提供参考和指导。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随着公司业务的快速发展，车间生产任务日益繁重，对生产效率和产品质量的要求也越来越高。为了更好地完成生产任务，提高车间管理水平，需要对上半年的工作进行总结和反思。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本报告涵盖了2023年上半年车间生产、管理、安全等方面的内容，重点分析了生产效率、产品质量、设备维护、人员管理等方面的情况。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由于时间和资源的限制，本报告可能无法涵盖车间的所有工作细节和数据，部分信息和数据可能存在一定的局限性和偏差。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2023年上半年车间工作概况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在上半年，车间按照生产计划，完成了各项产品的生产任务，确保了公司整体生产进度的顺利进行。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通过改进工艺流程、提高设备利用率等措施，车间的生产效率得到了显著提升，有效降低了生产成本。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车间在生产过程中注重成本控制，通过优化原材料采购、降低能耗等方式，有效控制了生产成本，提高了经济效益。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车间加强了质量检测与控制工作，对每个生产环节进行严格把关，确保产品符合相关标准和客户要求。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车间建立了完善的质量管理体系，确保产品质量的稳定性和可靠性。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车间不断进行质量改进和创新，通过引入新工艺、新材料等方式提高产品质量，增强市场竞争力。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质量概况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车间严格执行安全管理制度，确保员工的安全意识和操作规范得到有效落实。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车间定期进行安全检查，发现隐患及时整改，有效预防了安全事故的发生。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车间加强员工安全培训，提高员工的安全意识和应急处理能力，确保生产安全。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安全概况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2023年上半年车间工作亮点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通过改进生产流程和引入自动化设备，车间生产效率得到显著提高，有效缩短了产品生产周期。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随着市场需求增长，车间成功扩大了产能，满足了客户订单需求，并实现了产值的稳步增长。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产能扩张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通过推行精益生产理念，车间减少了浪费，降低了制造成本，提高了整体运营效益。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精益生产实施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https://d.book118.com/437005024042006034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2024-09-08T02:18:07.278</cp:lastPrinted>
  <dcterms:created xsi:type="dcterms:W3CDTF">2024-09-07T18:18:07Z</dcterms:created>
  <dcterms:modified xsi:type="dcterms:W3CDTF">2024-09-07T18:18:09Z</dcterms:modified>
</cp:coreProperties>
</file>