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D2362F-CCFE-482A-A695-CC0EC1007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578E2B-3C54-4739-B3BD-E86A1B768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54D7F5-6ED5-4C45-8692-F49738D9C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6A7978-C6A2-48AE-8735-CCA91EE4F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5B5B61-5B77-4608-94BB-382FE3129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D61DE5-1CEE-4054-A54D-E6B414AE7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437761-8AAD-4B83-BC24-6E751107B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3B6490-F2B8-4C66-8F70-98C142EEF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03212A-10F0-438C-91BA-E5919A53D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8C87F1-A687-4427-9CBF-32EC98E11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33FD07-223B-4835-B4B5-28F94D4B7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006141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结肠癌护理小讲课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dk1">
                  <a:lumMod val="95000"/>
                  <a:lumOff val="5000"/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结肠癌基础知识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结肠癌的预防与筛查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结肠癌的治疗与护理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结肠癌患者的饮食与营养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结肠癌患者的心理护理与康复指导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结肠癌基础知识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结肠癌是一种发生在结肠部位的恶性肿瘤，通常由结肠上皮细胞异常增生形成。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结肠癌是常见的消化道肿瘤之一，发病率较高，且呈逐年上升趋势。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结肠癌的发病年龄多在40岁以上，男性发病率略高于女性。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结肠癌的定义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高脂肪、高蛋白、低纤维的饮食习惯与结肠癌的发生密切相关。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不良饮食习惯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部分人群存在结肠癌的遗传易感性，家族中有结肠癌患者的人群发病风险较高。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慢性炎症、肠道菌群失调、环境因素等也可能与结肠癌的发生有关。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结肠癌的病因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便血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排便习惯改变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腹部肿块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结肠癌的症状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1142" r="2114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腹部疼痛是结肠癌的常见症状之一，通常表现为腹部隐痛或胀痛。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部分患者可能出现便血的症状，多为暗红色或鲜红色的血液。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如腹泻、便秘、大便次数增多等。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部分患者可触摸到腹部肿块，质地坚硬，活动度差。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结肠癌的预防与筛查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保持健康的生活方式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合理饮食、适量运动、戒烟限酒，保持心情舒畅。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控制慢性疾病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积极治疗慢性肠道疾病，如溃疡性结肠炎、克罗恩病等。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定期体检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定期进行肠道检查，及时发现并处理肠道病变。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筛查方法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通过检测粪便中是否存在潜血来判断肠道是否有病变。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直接观察肠道黏膜，发现并取组织进行病理检查。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通过CT扫描观察肠道结构，辅助诊断结肠癌。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检测血液中与结肠癌相关的肿瘤标志物。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粪便潜血试验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结肠镜检查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CT结肠成像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肿瘤标志物检测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高危人群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如家族中有结肠癌病史、慢性肠道疾病患者等，应适当增加筛查频率。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健康状况良好者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每2-3年进行一次结肠镜检查。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年龄40岁以上人群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每年进行一次粪便潜血试验和结肠镜检查。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5042" r="250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筛查频率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结肠癌的治疗与护理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根据结肠癌的分期和位置，选择合适的手术方式，如右半结肠切除术、左半结肠切除术等。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手术切除肿瘤后，需进行病理检查以确定肿瘤是否完全切除，并根据检查结果制定后续治疗方案。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手术效果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https://d.book118.com/437006141016006035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2024-09-09T08:40:27.842</cp:lastPrinted>
  <dcterms:created xsi:type="dcterms:W3CDTF">2024-09-09T00:40:27Z</dcterms:created>
  <dcterms:modified xsi:type="dcterms:W3CDTF">2024-09-09T00:40:30Z</dcterms:modified>
</cp:coreProperties>
</file>