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26930-FFC0-4231-9314-F4CD9B53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112D-BD89-40A8-AD8B-D5DF9070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76BF5-053F-4B04-9C87-C4CE19D6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80961-BEE1-49C9-AD4A-8723904B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58D92-3BB1-42D7-A386-34BBF62A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E1F7B-2E6B-40E2-9252-68DBAD70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1A0D6-DE7A-49CD-ACD3-D4393B124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F777B-B3E6-4EAD-8F2A-CA9A9D5C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CB84C-4858-4084-897A-679A066CA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D48B4-D4B7-425B-9062-AABD3CC9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56873-7E6A-4D33-A555-5B14C0A5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1101216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aswellas的用法总结例句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aswellas的基本用法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aswellas的引申用法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aswellas与其他相似表达的区别与联系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aswellas的例句分析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提高语言运用能力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掌握aswellas的用法有助于更准确地表达自己的意思，增强语言的表现力。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应对各类考试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在各类英语考试中，正确运用aswellas等连接词可以增加句子的连贯性和逻辑性，从而提高分数。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促进跨文化交流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了解不同语言中的连接词用法，有助于更顺畅地进行跨文化交流和理解。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aswellas的定义和用法概述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aswellas是一个常用的英语连接词，用于连接两个并列的成分，表示“也”、“和”、“以及”等意思。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aswellas可以连接名词、动词、形容词等不同类型的词语，用于构建更复杂的句子结构。同时，它的位置灵活，可以放在句首、句中或句末。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aswellas的基本用法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连接两个并列的词语或短语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 well as 可以连接两个并列的名词、代词、形容词、副词或动词短语，表示“和…一样；也；既…又…”。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例如：He is a talented musician as well as a photographer. 他既是一位有才华的音乐家，也是一位摄影师。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 well as 也可以连接两个并列的句子，此时它相当于and，表示“既…，又…”。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例如：She sings beautifully, as well as plays the piano. 她不仅歌唱得美，钢琴也弹得很好。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连接两个并列的句子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991" r="139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like coffee as well as tea. (句中) 我既喜欢咖啡也喜欢茶。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 speaks English, as well as French. (句末) 他既会说英语，也会说法语。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在句中的位置及作用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aswellas的引申用法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句子中位置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通常放在句中，连接两个并列的成分。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 is a writer as well as a painter.（他既是作家又是画家。）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用逗号隔开，对前面的内容进行补充或强调。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She sings, as well as plays the piano.（她不但会弹钢琴，还会唱歌。）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表示“也；还”的用法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表示“除……之外（也），此外”的用法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通常放在句首，引导一个附加信息。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 well as visiting the museum, we also went to the park.（除了参观博物馆，我们还去了公园。）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连接两个并列从句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此时as well as 相当于 besides。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 well as I know the answer, I'll not tell you.（虽然我知道答案，但我不会告诉你。）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用于比较两个事物或人之间的相似性。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 speaks English as well as native speakers.（他英语说得和母语者一样流利。）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表示两者在某方面达到相同的水平或标准。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强调数量或程度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I've got as many books as you have.（我的书和你的一样多。）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表示“和……一样”的用法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https://d.book118.com/437011012160006052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2024-09-26T13:50:47.836</cp:lastPrinted>
  <dcterms:created xsi:type="dcterms:W3CDTF">2024-09-26T05:50:47Z</dcterms:created>
  <dcterms:modified xsi:type="dcterms:W3CDTF">2024-09-26T05:50:50Z</dcterms:modified>
</cp:coreProperties>
</file>