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857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2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336DBA-948A-49B8-962E-FBDBAE501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24FED6-8174-432A-84B6-454E8F262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6E184C-4269-4D00-9D7F-01BEEEB29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990754-385E-462B-A0F0-C044D8518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3CA2BE-0088-4BBB-92D2-D809B5556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207041-189B-4441-BD1C-EB2EFCB7A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A82918-6E05-4B42-B5C6-FCB3828ED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108BEE-3831-4D33-B82C-C3726CBBD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DF747F-5BE6-45D1-92F9-E93A4E4B4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57BEEA-6A06-4C01-A123-CE7E9F659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B400E9-3E15-40A8-A139-30493A95A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5847" r:id="rId2"/>
    <p:sldLayoutId id="2147495848" r:id="rId3"/>
    <p:sldLayoutId id="2147495849" r:id="rId4"/>
    <p:sldLayoutId id="2147495850" r:id="rId5"/>
    <p:sldLayoutId id="2147495851" r:id="rId6"/>
    <p:sldLayoutId id="2147495852" r:id="rId7"/>
    <p:sldLayoutId id="2147495853" r:id="rId8"/>
    <p:sldLayoutId id="2147495854" r:id="rId9"/>
    <p:sldLayoutId id="2147495855" r:id="rId10"/>
    <p:sldLayoutId id="214749585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01103310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一年级语文上册第8单元13乌鸦喝水习题课件（部编版）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8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9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86772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86804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目录标题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86772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264001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264033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乌鸦喝水的背景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264001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441229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441261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乌鸦喝水的课文内容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441229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618458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618490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乌鸦喝水的习题解析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618458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795686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795718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乌鸦喝水的课件制作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98"/>
          <p:cNvSpPr/>
          <p:nvPr>
            <p:custDataLst>
              <p:tags r:id="rId19"/>
            </p:custDataLst>
          </p:nvPr>
        </p:nvSpPr>
        <p:spPr>
          <a:xfrm>
            <a:off x="795686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序号"/>
          <p:cNvSpPr txBox="1"/>
          <p:nvPr>
            <p:custDataLst>
              <p:tags r:id="rId20"/>
            </p:custDataLst>
          </p:nvPr>
        </p:nvSpPr>
        <p:spPr>
          <a:xfrm>
            <a:off x="972915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21"/>
            </p:custDataLst>
          </p:nvPr>
        </p:nvSpPr>
        <p:spPr>
          <a:xfrm>
            <a:off x="972947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乌鸦喝水的教育意义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70" name="矩形 103"/>
          <p:cNvSpPr/>
          <p:nvPr>
            <p:custDataLst>
              <p:tags r:id="rId22"/>
            </p:custDataLst>
          </p:nvPr>
        </p:nvSpPr>
        <p:spPr>
          <a:xfrm>
            <a:off x="972915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https://d.book118.com/437011033102006031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1"/>
  <p:tag name="KSO_WM_UNIT_INDEX" val="1_6_1"/>
  <p:tag name="KSO_WM_UNIT_LAYERLEVEL" val="1_1_1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1">
      <vt:lpstr>Arial</vt:lpstr>
      <vt:lpstr>Calibri</vt:lpstr>
      <vt:lpstr>MiSans Bold</vt:lpstr>
      <vt:lpstr>MiSans</vt:lpstr>
      <vt:lpstr>微软雅黑</vt:lpstr>
      <vt:lpstr>Wingdings</vt:lpstr>
      <vt:lpstr>Calibri Light</vt:lpstr>
      <vt:lpstr>Office Theme</vt:lpstr>
      <vt:lpstr>一年级语文上册第8单元13乌鸦喝水习题课件（部编版）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2024-09-03T18:34:00.429</cp:lastPrinted>
  <dcterms:created xsi:type="dcterms:W3CDTF">2024-09-03T10:34:00Z</dcterms:created>
  <dcterms:modified xsi:type="dcterms:W3CDTF">2024-09-03T10:34:02Z</dcterms:modified>
</cp:coreProperties>
</file>