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08A10B-C6B6-4BC0-9F26-4E1C08D6E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618D6E-A815-4ED4-AF76-A857810BEF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829D78-4D7A-42E0-9FE3-0692542113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02742D-6916-41E0-A5E4-CEF4139606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DB795C-C1B9-43A6-BD94-DBEEEE5509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1FACCB-A224-4835-95A7-982E4D4028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A81CAC-41F6-4FDB-9DC8-2C65234553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7B0679-6CD4-4023-812A-D26EF2EE16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CCDFF5-FFF2-4463-AF7C-A496602A15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677E88-73E8-4486-9CA8-D29A7C09C5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35967D-82DE-460E-84D8-B747FDAB31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012063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2024-02-05</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物理学中的数学应用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数学在物理学中重要性</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代数在物理学中应用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几何与拓扑在物理学中应用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微积分在物理学中应用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概率统计在物理学中应用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数值计算在物理学中应用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数学在物理学中重要性</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数学提供精确描述物理现象的工具</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物理学中的概念、定律和原理往往需要用数学语言进行精确描述，如力学中的牛顿运动定律、电磁学中的麦克斯韦方程等。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数学是物理实验数据处理的基础</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在物理实验中，数据的测量、记录、处理和分析都离不开数学方法，如最小二乘法拟合实验数据、误差分析等。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数学为物理学提供统一的语言</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不同国家和地区的物理学家可以通过数学语言进行无障碍交流，共同推动物理学的发展。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数学作为物理工具与语言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4667" b="14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数学帮助物理学家揭示物理现象的本质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通过数学分析和计算，物理学家可以揭示物理现象背后的本质和规律，如热力学第二定律揭示的熵增原理等。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数学是物理理论推导的基石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物理理论往往需要通过数学推导进行验证和完善，如广义相对论中的爱因斯坦场方程、量子力学中的薛定谔方程等。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数学为物理理论提供严谨的逻辑基础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数学中的公理化方法和逻辑推理为物理理论提供了严谨的逻辑基础，保证了物理理论的正确性和可靠性。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数学在物理理论构建中作用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早期物理学的发展与数学密不可分</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古希腊时期，阿基米德等物理学家就运用数学方法研究了力学、光学等领域的问题，为后世物理学的发展奠定了基础。</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近代物理学的革命性进展离不开数学</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17世纪末至18世纪初，牛顿、莱布尼茨等数学家和物理学家共同创立了微积分学，为经典力学的发展提供了强有力的数学工具；19世纪末至20世纪初，洛伦兹变换和狭义相对论等物理理论的提出也离不开数学方法的支持。</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现代物理学的发展更加依赖数学</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随着物理学研究的深入和复杂化，数学在物理学中的地位和作用越来越重要，如量子场论、弦理论等现代物理理论都需要运用高深的数学知识和方法进行研究和推导。</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数学推动物理学发展历史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代数在物理学中应用</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线性方程组求解</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在物理学中，许多问题可以转化为线性方程组的形式，通过矩阵运算求解。</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特征值与特征向量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在量子力学、振动分析等领域，特征值与特征向量的概念具有重要意义。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矩阵对角化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通过矩阵对角化，可以将复杂问题简化为更易处理的形式。</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线性代数与矩阵理论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群论是研究对称性的数学工具，在量子力学中广泛应用于描述微观粒子的对称性。</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对称性原理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表示理论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570" r="9570"/>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守恒定律与对称性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群表示理论是研究群的结构和性质的重要方法，也是理解量子力学中粒子行为的关键。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群论揭示了守恒定律与对称性之间的深刻联系，为理解物理现象提供了有力工具。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群论及其在量子力学中应用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微分方程与振动问题求解</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a:ln w="12668"/>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2010" r="12010"/>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常微分方程</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在物理学中，许多振动问题可以转化为常微分方程的形式进行求解。</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格林函数法</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格林函数法是另一种求解微分方程的重要方法，特别适用于处理具有复杂边界条件的问题。</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偏微分方程</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描述波动、热传导等现象的偏微分方程在物理学中具有重要地位。</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分离变量法</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分离变量法是求解偏微分方程的一种有效方法，广泛应用于振动问题、电磁场等问题的求解中。</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几何与拓扑在物理学中应用</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几何形状对物理现象影响分析</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经典力学中</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几何形状决定了物体的运动轨迹，如抛物线、椭圆等。</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电磁学中</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电场线和磁场线的分布与几何形状密切相关，影响电荷和电流的分布。</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量子力学中</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波函数的形状与几何形状有关，影响粒子的概率分布和能量本征值。</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a:ln w="12668"/>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a:ln w="12668"/>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a:ln w="12668"/>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拓扑结构在凝聚态物理中作用</a:t>
              </a:r>
            </a:p>
          </p:txBody>
        </p:sp>
      </p:grpSp>
      <p:sp>
        <p:nvSpPr>
          <p:cNvPr id="84" name="TextBox 84"/>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拓扑绝缘体</a:t>
            </a:r>
          </a:p>
        </p:txBody>
      </p:sp>
      <p:sp>
        <p:nvSpPr>
          <p:cNvPr id="85" name="TextBox 85"/>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拓扑结构导致超导体的独特性质，如无耗散电流和Majorana费米子等。</a:t>
            </a:r>
          </a:p>
        </p:txBody>
      </p:sp>
      <p:sp>
        <p:nvSpPr>
          <p:cNvPr id="86" name="TextBox 86"/>
          <p:cNvSpPr txBox="1"/>
          <p:nvPr/>
        </p:nvSpPr>
        <p:spPr>
          <a:xfrm>
            <a:off x="3670300" y="3625158"/>
            <a:ext cx="2426717" cy="490334"/>
          </a:xfrm>
          <a:prstGeom prst="rect">
            <a:avLst/>
          </a:prstGeom>
          <a:ln w="12668"/>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拓扑超导体</a:t>
            </a:r>
          </a:p>
        </p:txBody>
      </p:sp>
      <p:sp>
        <p:nvSpPr>
          <p:cNvPr id="87" name="TextBox 87"/>
          <p:cNvSpPr txBox="1"/>
          <p:nvPr/>
        </p:nvSpPr>
        <p:spPr>
          <a:xfrm>
            <a:off x="6318250" y="1917802"/>
            <a:ext cx="2426717" cy="490334"/>
          </a:xfrm>
          <a:prstGeom prst="rect">
            <a:avLst/>
          </a:prstGeom>
          <a:ln w="12668"/>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拓扑时间晶体</a:t>
            </a:r>
          </a:p>
        </p:txBody>
      </p:sp>
      <p:sp>
        <p:nvSpPr>
          <p:cNvPr id="88" name="TextBox 88"/>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拓扑结构使得时间晶体具有周期性变化的性质，有望应用于量子计算等领域。</a:t>
            </a:r>
          </a:p>
        </p:txBody>
      </p:sp>
      <p:sp>
        <p:nvSpPr>
          <p:cNvPr id="89" name="TextBox 89"/>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拓扑结构决定了电子在材料中的传输性质，使得材料内部绝缘而表面导电。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https://d.book118.com/437012063064006044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2024-09-18T21:01:52.668</cp:lastPrinted>
  <dcterms:created xsi:type="dcterms:W3CDTF">2024-09-18T13:01:52Z</dcterms:created>
  <dcterms:modified xsi:type="dcterms:W3CDTF">2024-09-18T13:01:54Z</dcterms:modified>
</cp:coreProperties>
</file>