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1714F-1A6B-4940-A2AB-5AED13FB6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2B4A9-039C-4792-8290-E9C559A0F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3ADCF-19A1-4C12-9141-63769C81E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477EC-8467-49F6-81B0-F77D8B80E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71137-AC6B-43E6-B35A-07B6B7796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6FBA6-213C-4FB4-BDC5-0D5395D18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5E50E-BC54-47B4-BB2D-63AE18E75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7AD0B-251D-4A0B-82FE-E82528001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03D50-B5C5-4006-9267-C317CA180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D8AEE-A02A-4620-9D10-2D3C78C8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B22FF-8397-4282-A74A-F7D9FB3A4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130201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南京微信商城平台分析报告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南京微信商城概述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用户反馈与建议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随着移动互联网的普及，微信商城作为一种新型的电商模式，在南京地区得到了广泛应用。本报告旨在分析南京微信商城平台的现状、特点和发展趋势，为相关企业和商家提供参考。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通过对南京微信商城平台的深入分析，了解其运营模式、用户行为、竞争格局等方面的情况，为企业制定营销策略、优化产品和服务提供依据。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本报告主要针对南京地区的微信商城平台进行分析，包括平台的用户规模、活跃度、交易额等指标，以及平台上的商品种类、价格、服务质量等方面的内容。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由于数据来源和时间限制，本报告的数据可能存在一定的误差和局限性。同时，微信商城平台的发展变化较快，本报告的分析结果仅代表报告发布时的实际情况。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南京微信商城概述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南京微信商城是一个基于微信生态的电商服务平台，旨在为南京地区的商家和消费者提供一个便捷、安全的在线交易渠道。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该平台利用微信的社交属性和支付功能，为商家提供商品展示、在线支付、物流配送等一系列电商服务，同时为消费者提供丰富的商品选择和购物体验。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商品展示与搜索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商家可以在平台上发布商品信息，消费者可以通过搜索或分类浏览来查找所需商品。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物流配送与售后服务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提供物流配送服务，支持快递、自提等多种方式；同时提供售后服务，解决消费者在购物过程中遇到的问题。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在线支付与结算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支持微信支付、支付宝等多种支付方式，方便消费者快速完成支付，同时提供结算功能，便于商家管理订单和资金。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数据分析与营销推广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平台提供数据分析工具，帮助商家了解消费者行为和市场需求，进行精准营销推广。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南京微信商城拥有数万名注册用户，涵盖了南京地区各类商家和消费者。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根据平台数据，平均每日活跃用户数达到数千人，显示出较高的用户粘性和活跃度。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以上内容是对南京微信商城平台的简要介绍和分析，如需更详细的信息，请查阅相关资料或实地考察。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用户规模与活跃度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平台提供了在线客服功能，用户可以随时咨询商品信息和解决购物过程中遇到的问题，客服人员的服务态度良好，响应速度快。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南京微信商城平台的界面设计简洁明了，操作流程也十分便捷，为用户提供了良好的购物体验。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平台的响应速度很快，无论是打开网页还是加载商品详情，都能在短时间内完成，提高了用户的使用效率。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响应速度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平台对商品品质进行了严格的把控，大部分商品都来自正规品牌和渠道，保证了商品的质量和安全性。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价格比较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相较于其他电商平台，南京微信商城平台的商品价格较为合理，且经常有优惠活动，吸引了大量用户的关注和购买。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商品种类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南京微信商城平台的商品种类丰富，涵盖了日常所需的各类商品，满足了不同用户的需求。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商品种类与品质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南京微信商城平台采用了多种营销策略，如限时抢购、满减优惠、积分兑换等，有效提升了用户的购买欲望和忠诚度。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平台定期举行各类促销活动，如节日大促、新品首发等，通过社交媒体和广告投放等多种渠道进行推广，扩大了品牌知名度和用户群体。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平台建立了会员制度，会员可以享受更多的优惠和专属服务，如会员专享价、会员日等，增加了用户的粘性和复购率。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营销策略与活动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https://d.book118.com/437013020104006040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2024-09-12T23:00:57.985</cp:lastPrinted>
  <dcterms:created xsi:type="dcterms:W3CDTF">2024-09-12T15:00:58Z</dcterms:created>
  <dcterms:modified xsi:type="dcterms:W3CDTF">2024-09-12T15:01:00Z</dcterms:modified>
</cp:coreProperties>
</file>