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BC1FE-EDE2-4561-8E1E-4EDEC2C61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93198-3A75-41F6-A71C-CFEEA28EF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94D3E-1E81-41F9-B8DB-EFF756128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C85D3-DE53-46D3-8B9A-4C3607560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711B84-D235-4AB8-BC94-3D54F342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88984-563A-49A5-8072-780426E64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7E208-7068-436F-8C0C-14326447E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9A729-0F86-438E-82CF-839DCA910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BB1F9-36BF-4A7B-8FA9-01809AC7E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F77D0-5E46-492C-B667-B67F5D587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BC599-A30D-4E60-98BB-16E97B21F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140011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《驱动桥的作用》ppt课件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驱动桥的概述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驱动桥的作用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驱动桥的类型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驱动桥的维护与保养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常见故障与排除方法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驱动桥的概述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15" b="123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驱动桥是汽车传动系统中的重要组成部分，主要作用是将发动机的动力传递至车轮。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驱动桥位于传动系统末端，主要由主减速器、差速器、半轴和桥壳等部件组成。它负责将发动机产生的动力传递至车轮，使车辆能够正常行驶。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驱动桥的定义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驱动桥由主减速器、差速器、半轴和桥壳等主要部件组成。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主减速器是驱动桥的核心部件，用于降低转速、增加扭矩；差速器负责实现左右车轮的差速；半轴将差速器传递的动力传递至车轮；桥壳是驱动桥的支撑结构，保护和支撑内部部件。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驱动桥的组成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驱动桥的工作原理主要涉及动力的传递和分配。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产生的动力通过离合器和变速器传递至驱动桥的主减速器，主减速器将转速降低、扭矩增加后传递至差速器。差速器根据车辆行驶状态实现左右车轮的差速，使车辆能够灵活转弯。半轴将差速器传递的动力进一步传递至车轮，使车轮获得足够的驱动力。在行驶过程中，桥壳为内部部件提供支撑和保护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驱动桥的工作原理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驱动桥的作用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02" r="230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通过主减速器的齿轮传动，降低转速并增大转矩，以满足汽车行驶和克服阻力的需要。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减速增矩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通过不同齿数的齿轮组合，实现传动比的改变，从而改变转速。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改变传动轴的转速和转矩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差速器的作用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差速器允许左右车轮以不同的转速转动，使汽车在转弯或行驶在不平路面时，保证两侧车轮均能获得适当的转速和转矩。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差速器的组成和工作原理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差速器由行星齿轮、半轴齿轮和十字轴组成，通过行星齿轮的传动实现左右车轮的差速。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实现汽车的差速作用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399" r="73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52" r="175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承受汽车的垂直、纵向、侧向和回转力矩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驱动桥承受来自路面的垂直力，并通过车架传递给车身，保持汽车稳定行驶。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驱动桥承受来自发动机和制动器的纵向力，保证汽车加速和减速时的稳定性。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驱动桥承受来自侧向风或侧向撞击的力，保持汽车行驶的稳定性。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驱动桥承受来自转向系统的回转力矩，保证汽车转向时的稳定性。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承受垂直力矩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承受纵向力矩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承受侧向力矩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承受回转力矩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驱动桥的类型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https://d.book118.com/437014001121006033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2024-09-07T03:18:08.622</cp:lastPrinted>
  <dcterms:created xsi:type="dcterms:W3CDTF">2024-09-06T19:18:08Z</dcterms:created>
  <dcterms:modified xsi:type="dcterms:W3CDTF">2024-09-06T19:18:10Z</dcterms:modified>
</cp:coreProperties>
</file>