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09029-D7B1-4C0E-803A-C5D61F3EC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79B40-EFEE-4601-A1BF-635D1B126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FF69A-960D-4B74-B157-2633437D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46D0E-42E6-47CA-9CAD-25E385694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955E44-C6CE-4A46-AC1A-0C9D5E097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F3C7B0-5FA9-44B2-8C5F-4AAE04091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42C36-9B13-4ED0-BF6E-BA748520A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E6BFB-7F2C-407A-B902-20B000B1F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AEB4D-736C-4049-9E07-6BD79C792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75151-89A0-4845-9BCF-D89762DC4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6A709-A847-4F03-8235-703CD463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141150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工程施工质量管理体系的前期准备工作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工程施工现场勘查与评估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施工图纸审查与技术交底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施工材料设备采购与验收管理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施工队伍组建与培训教育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质量管理体系文件编制与审批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应对市场竞争，提升企业形象和品牌价值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贯彻国家相关法律法规和标准要求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确保工程施工质量，提高项目整体质量水平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工程施工质量管理体系的建立和运行情况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前期准备工作的主要内容和实施情况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工程施工质量管理体系概述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工程施工质量管理体系是指在工程建设过程中，为确保施工质量、提高管理水平、实现项目目标而建立的一套完整、科学的管理体系。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系统性、预防性、全员参与、持续改进。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通过规范施工流程、明确质量标准和加强监督检查，确保施工质量符合要求，减少质量问题的发生。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通过建立完善的管理制度和流程，提高施工企业的管理水平和效率，降低管理成本。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125" r="24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通过有效的质量管理和控制，确保项目按照合同要求和时间节点顺利完成，实现项目的经济效益和社会效益。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明确施工企业的质量方针和目标，为质量管理体系的建立和实施提供指导。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建立质量管理组织结构，明确各级管理人员和部门的职责和权限，确保质量管理体系的有效运行。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制定完善的质量管理制度和流程，包括质量计划、质量控制、质量检查、质量改进等方面，确保施工过程中的各项工作有章可循。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提供充足的人力、物力、财力等资源保障，确保质量管理体系的顺利实施和运行。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加强员工的质量意识和技能培训，提高员工的专业素质和工作能力，为质量管理体系的实施提供有力支持。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培训和教育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质量管理制度和流程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前期准备工作流程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确定质量管理体系建设的总体目标，如提高工程质量、降低质量成本、增强客户满意度等。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明确具体的任务和工作内容，例如制定质量管理计划、建立质量管理制度、开展质量培训等。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对目标和任务进行可行性分析，评估现有资源和能力是否足以支持质量管理体系的建立和运行。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375" r="193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对工作计划和时间表进行动态调整，根据实际情况及时调整工作进度和计划安排。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根据目标和任务，制定详细的工作计划，包括各项任务的开始和结束时间、负责人、所需资源等。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制定合理的时间表，确保各项工作能够按时完成，同时留出一定的缓冲时间以应对可能出现的延误。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制定工作计划和时间表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资源准备与预算制定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评估所需的人力资源，包括专业的质量管理团队和其他相关人员，确保人员配备齐全且具备相应的能力和素质。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准备必要的物资和设备资源，如检测设备、施工机械等，确保能够满足工程施工和质量管理的需要。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制定详细的预算计划，包括人员费用、物资设备费用、培训费用等，确保质量管理体系的建设和运行有足够的资金支持。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工程施工现场勘查与评估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地形地貌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详细记录施工区域的地形起伏、地貌特征，为后续施工布局和土方工程提供依据。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既有建筑物与设施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调查施工区域内及周边既有建筑物、构筑物、地下管线等设施的情况，评估对施工的影响。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交通条件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了解施工区域的交通状况，包括道路通行能力、交通流量等，为施工期间的交通组织提供指导。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现场环境勘查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地质条件评估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工程地质勘察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通过地质钻探、地球物理勘探等手段，查明施工区域的地质构造、地层岩性、水文地质条件等，为工程设计提供地质资料。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不良地质现象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识别并评估施工区域可能存在的不良地质现象，如滑坡、泥石流、地震等，提出相应的应对措施。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地基承载力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根据地质勘察结果，分析地基的承载力，为建筑物基础设计提供依据。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气象资料收集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收集施工区域的气象资料，包括温度、降水、风速等，分析气候特点。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极端气候事件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评估施工区域可能发生的极端气候事件，如暴雨、洪涝、台风等，制定相应的应急预案。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施工季节选择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根据气候条件评估结果，合理选择施工的起始季节和时间窗口，确保施工的顺利进行。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气候条件评估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施工图纸审查与技术交底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组织专业技术人员对图纸进行初步审查，了解设计意图、工程特点和施工要求。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接收图纸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施工单位接收到设计单位提供的施工图纸后，应立即进行登记和归档。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详细审查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各专业工程师对图纸进行详细审查，核对图纸中的尺寸、标高、构造做法等是否符合规范要求，以及是否存在矛盾或错误。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设计交底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参加由建设单位组织的设计交底会议，与设计单位进行充分沟通，明确设计意图和工程要求。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将审查中发现的问题进行汇总，形成书面材料提交给设计单位。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施工图纸审查流程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技术交底内容与要求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设计意图交底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阐述工程的设计思想、设计原则和设计要求，使施工单位充分理解设计意图。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施工方法交底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详细介绍工程的施工方法、工艺流程、操作要点和质量标准等，确保施工单位能够按照设计要求进行施工。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材料设备交底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明确工程所使用的材料、设备的规格型号、性能参数和质量要求等，确保施工单位能够正确选用和采购。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安全措施交底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阐述工程施工中应注意的安全事项和应采取的安全措施，确保施工单位能够保障施工过程中的安全。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https://d.book118.com/437014115006006043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2024-09-16T15:42:39.950</cp:lastPrinted>
  <dcterms:created xsi:type="dcterms:W3CDTF">2024-09-16T07:42:39Z</dcterms:created>
  <dcterms:modified xsi:type="dcterms:W3CDTF">2024-09-16T07:42:42Z</dcterms:modified>
</cp:coreProperties>
</file>