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BE0535-CCAF-4603-B68E-275B942FC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E9FF6-5C28-43A0-9313-D12EC4FEB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A107F2-9076-4AE0-84E3-FF59386A6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7CDE56-7E9B-4B8B-84C0-68CDB1658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38F648-B69A-4B96-A637-45C2D5723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CF4E36-C33C-4CE5-89B9-0C4B3CA35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BE1066-C29D-4DD4-98D3-C42012207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8746F-4D74-4D5D-B1DF-DE42A108B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51BC9-BFB0-4A0B-BFC4-99D9826F5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AE208-098D-4A7C-8934-BE15B49F8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32B80D-D122-4C5F-8D3F-81E943EBE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01413102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18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儿童闭塞性细支气管炎治疗和管理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33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2023-1-12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闭塞性细支气管炎概述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诊断方法与标准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治疗方案及原则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闭塞性细支气管炎概述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闭塞性细支气管炎是一种慢性、进行性的细支气管炎症性疾病，主要表现为细支气管的闭塞和纤维化。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可能与感染、免疫异常、遗传因素等有关，导致细支气管上皮细胞损伤、炎症细胞浸润和纤维组织增生。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闭塞性细支气管炎主要发生在儿童期，尤其是婴幼儿时期。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儿童期发病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地域差异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292" r="16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男性多见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发病率在不同地区和国家之间存在差异，可能与环境因素、遗传因素等有关。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男性儿童发病率高于女性，可能与男性免疫系统的特点有关。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流行病学特点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31" r="165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持续性咳嗽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咳嗽是闭塞性细支气管炎的主要症状，通常为持续性干咳，可伴有喘息。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呼吸困难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随着病情进展，患儿可出现呼吸困难，表现为气促、胸闷等。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分型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根据临床表现和病程进展，闭塞性细支气管炎可分为急性型、慢性型和中间型。急性型起病急骤，症状较重；慢性型起病缓慢，病程较长；中间型介于两者之间。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临床表现及分型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诊断方法与标准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咳嗽、喘息症状持续超过4周，且以晨起或夜间为重。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持续性咳嗽、喘息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患儿出现气促、呼吸困难等表现，严重时可能出现发绀。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呼吸困难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肺部听诊可闻及哮鸣音、细湿啰音等异常呼吸音。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肺部听诊异常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临床诊断依据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820" b="238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1694" r="216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559" r="255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辅助检查手段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胸部X线检查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可见肺纹理增粗、紊乱，肺透光度增强或减低等征象。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肺功能检查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可出现阻塞性通气功能障碍，表现为用力肺活量减低、最大呼气流量降低等。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过敏原检测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有助于明确患儿是否存在过敏因素，以指导治疗。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支气管哮喘患儿多有反复发作性喘息、咳嗽，发作时双肺可闻及弥漫性哮鸣音，上述症状和体征可自行缓解或经治疗后缓解。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支气管哮喘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毛细支气管炎多见于呼吸道合胞病毒感染，主要表现为下呼吸道梗阻症状，以喘息、三凹征和气促为主要临床特点。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毛细支气管炎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958" r="29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968" b="1696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支气管肺炎患儿可出现发热、咳嗽、气促等症状，肺部听诊可闻及中细湿啰音，胸部X线检查可见肺实变或间质性肺炎改变。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支气管肺炎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鉴别诊断要点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治疗方案及原则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支气管扩张剂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使用长效β2受体激动剂等支气管扩张剂，帮助改善呼吸功能。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抗炎药物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使用抗炎药物减轻炎症和肿胀，如口服或吸入皮质类固醇。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黏液溶解剂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使用黏液溶解剂如DNA酶，帮助清除呼吸道分泌物，改善通气。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167" r="211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083" r="160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药物治疗选择及策略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对于低氧血症患者，给予适当氧气疗法以维持正常血氧饱和度。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氧气疗法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对于严重呼吸衰竭患者，可能需要使用机械通气辅助呼吸。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机械通气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如胸部物理治疗、呼吸锻炼等，有助于改善呼吸功能和预防并发症。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非药物治疗方法介绍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https://d.book118.com/437014131023006025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2024-08-29T13:26:28.879</cp:lastPrinted>
  <dcterms:created xsi:type="dcterms:W3CDTF">2024-08-29T05:26:28Z</dcterms:created>
  <dcterms:modified xsi:type="dcterms:W3CDTF">2024-08-29T05:26:31Z</dcterms:modified>
</cp:coreProperties>
</file>