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96AC6-7361-4E13-80C3-45A7CBDF7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1509F-A871-4EE7-85AF-6CF08DC86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B591D-959D-474C-BFCE-5BCE92823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B53933-16C6-4764-B236-9A54DD58A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C24B16-6A03-41E2-A1D6-2FEB1C644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BE5776-B8AD-4E3F-A440-E22CC2A61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98C742-6A14-4C88-944F-1BA221966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BD1DFD-D359-45A5-92F3-5F52A72FA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E71284-E75D-4959-9CA9-B2EEC7E2C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44962-5FEB-459D-95BD-A3341F52D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055E4-E805-4D04-9FC3-E66A94BED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201131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查房目的与流程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患者基本情况介绍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焦虑症症状观察与评估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护理措施及效果评价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家属沟通与教育指导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查房目的与流程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673" r="1667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评估患者焦虑症状的严重程度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了解患者的生活习惯、家庭背景和心理状况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针对患者情况制定个性化的护理计划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提高护理人员的专业知识和技能水平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护理人员向患者和家属介绍查房的目的和流程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根据评估结果，制定个性化的护理计划，包括药物治疗、心理疏导、生活指导等方面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护理人员对患者进行全面的身体检查和评估，包括生命体征、症状、心理状况等方面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护理人员对患者进行定期随访，及时调整护理计划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查房流程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2986" r="2298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参与人员与职责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负责查房的具体实施，包括评估、制定护理计划、随访等工作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负责诊断和治疗，为护理人员提供技术支持和指导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负责监督查房的整个过程，确保查房的质量和效果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参与查房过程，提供患者的相关信息和生活照料情况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护士长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家属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患者基本情况介绍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年龄：32岁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职业：IT工程师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62" b="206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62" b="206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00" r="2650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患者自述长期存在焦虑情绪，经常感到紧张和不安，容易受到惊吓，对社交场合感到害怕。在过去的一年里，患者的焦虑症状逐渐加重，并伴有失眠、恶心、心悸等症状。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医生通过详细询问患者的病史，结合焦虑自评量表（SAS）和汉密尔顿焦虑量表（HAMA）对患者进行评估，最终确诊为广泛性焦虑障碍（GAD）。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病史及诊断依据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医生制定了药物治疗方案，包括口服抗抑郁药和苯二氮卓类药物。同时，医生建议患者接受心理治疗，包括认知行为疗法（CBT）和放松训练。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治疗方案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经过一个月的治疗，患者的焦虑症状得到明显缓解，失眠、恶心、心悸等症状也有所减轻。通过焦虑自评量表（SAS）和汉密尔顿焦虑量表（HAMA）评估，患者的焦虑程度得到显著改善。医生建议患者继续坚持药物治疗和心理治疗，并定期进行复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治疗方案及效果评估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焦虑症症状观察与评估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635" b="2763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焦虑症状观察方法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观察患者的情绪变化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包括焦虑、紧张、恐惧等情绪的表现。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观察患者的行为变化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如坐立不安、来回走动、搓手等行为表现。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观察患者的生理变化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如出汗、胸闷、呼吸急促等生理反应。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根据焦虑症状的严重程度，可分为轻度、中度和重度焦虑。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评估工具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通过患者自评、他评和观察等方法进行评估。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可以使用焦虑自评量表（SAS）、汉密尔顿焦虑量表（HAMA）等评估工具。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症状评估标准及方法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https://d.book118.com/437020113130006026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2024-08-31T22:13:33.961</cp:lastPrinted>
  <dcterms:created xsi:type="dcterms:W3CDTF">2024-08-31T14:13:33Z</dcterms:created>
  <dcterms:modified xsi:type="dcterms:W3CDTF">2024-08-31T14:13:36Z</dcterms:modified>
</cp:coreProperties>
</file>