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C52E4-02CB-4E6B-9828-DCD25FF76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73C14-03C7-4AEE-B2BD-EDB9D7BE8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16AD3-B294-4B3F-8A5F-9FF60B587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ADB93-A153-46CE-AC46-8C3EB40E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9CDCA-90A4-478F-9555-D2FD32131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924B1-ED38-4714-B8E0-9FF9B0D87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049B6-E32B-4682-908C-DA71DAEA4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3176D-9838-4ED5-8E72-D23410EB3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D49FD-54F3-49AF-8776-C4AD8738E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2F45E-8ED3-42AE-9936-9E45C348B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D57E7-8841-499A-AB4A-AB7DB75E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0164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以「理本论」「心本论」「气本论」分系宋明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理本论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心本论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气本论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三者的比较与关联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宋明时期的社会背景与思想潮流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宋明时期的其他重要思想家及其观点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理本论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理本论是宋明时期的一种哲学思想，主张万理归一，以理为宇宙之本源。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强调天理的绝对性和超越性，认为理是先于事物而存在的，是事物的本质和规律。理本论注重道德实践和心性修养，提倡格物致知、诚意正心等修养方法。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提出“太极图说”，认为太极是宇宙万物的本源，而理则是太极的属性。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周敦颐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程颢和程颐兄弟，进一步发展了理本论，认为理是超越时空的存在，只有通过内心的体验才能认识。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主要代表人物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对后世的影响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强化了儒家道德实践的重要性，对后世儒学的发展产生了深远的影响。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促进了宋明时期心性论的发展，为后世心性论提供了重要的理论资源。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对中国文化的发展产生了广泛的影响，成为中国文化的重要组成部分。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心本论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心本论是宋明时期的一种哲学思想，强调以心为宇宙本体，认为心是万物之源，主张通过内省、体悟来认识世界。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心本论强调主观意识、内在体验和直觉，注重道德实践和自我修养，认为心是道德和知识的源泉，主张通过内心的反省和体悟来达到对世界的认识和理解。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9" b="2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明代心学发展的集大成者，主张“心即理”、“知行合一”，强调内心自省和良知实践。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南宋时期心学创始人之一，提出“心即理也，非心外物也”，认为心是宇宙万物的本体和根源。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主要代表人物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陆九渊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王阳明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推动了中国哲学的发展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心本论的出现和发展，打破了理本论和气本论的垄断局面，丰富了哲学思想的多样性。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影响了中国文化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心本论强调内心体验和直觉，注重道德实践和自我修养，对中国文化产生了深远的影响，如文学、艺术、教育等领域都受到了心本论的影响。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对现代哲学的影响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心本论的思想对现代哲学、心理学、教育学等领域产生了影响，如现代哲学中的现象学、存在主义等思想都与心本论有一定的联系。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对后世的影响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气本论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气本论是宋明时期的一种哲学思想，主张世界的本原是气，认为万物皆由气所构成，气的运动变化是万物生成和变化的根源。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气本论强调世界的物质性，认为气是唯一真实的存在，而理、心等概念只是气的属性或表现。它强调事物的客观性和自然规律性，反对过分强调理性和主观意识的作用。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https://d.book118.com/437020164115006034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2024-09-08T13:43:03.266</cp:lastPrinted>
  <dcterms:created xsi:type="dcterms:W3CDTF">2024-09-08T05:43:03Z</dcterms:created>
  <dcterms:modified xsi:type="dcterms:W3CDTF">2024-09-08T05:43:05Z</dcterms:modified>
</cp:coreProperties>
</file>