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8C6D6-B53A-417C-8280-DDEA8ABBF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F0E44-3D09-4CAA-9892-4E825878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A0885-8FD7-4B7F-9F4D-D51820DD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39C13-8B2E-40A0-A8AA-9F256E95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02DD40-3358-4C17-8B6C-02341FE4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C1602-C50B-4A36-8935-AB01579B6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F18B4-C497-4292-95BD-517AB7790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76475-2F98-43B3-8E65-31A1D2F2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3E1D8-E538-4E10-996A-294E864B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A69C1-2D0A-4628-A76D-22A8BC959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C9B01-EA17-4A34-AA9C-A6452512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102003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建立和谐的特许商与加盟商关系课件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特许商与加盟商关系的重要性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建立和谐关系的要素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特许经营合同与争议解决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特许商与加盟商的成功案例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特许经营的特点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特许经营的定义与特点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经营具有标准化、专业化和简单化的特点。特许商提供统一的经营模式、技术和管理制度，确保加盟商在商业行为、服务质量等方面符合标准。同时，特许商提供培训和指导，帮助加盟商快速掌握经营技巧，降低创业风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特许经营是一种商业模式，其中特许商将其商标、商号、产品、专利、技术秘密和经营模式等无形资产许可给加盟商，并收取一定的特许费用。加盟商在特许商的指导下开展经营活动，共享品牌和经营技术。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特许经营的优势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特许经营的挑战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特许经营的优势与挑战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经营具有品牌优势、规模优势和采购优势。加盟商可以借助知名品牌的影响力，快速获得市场认可和消费者信任。同时，特许经营可以实现规模效应，降低成本和提高盈利能力。此外，特许商集中采购和配送，降低加盟商的采购成本和库存压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经营具有品牌优势、规模优势和采购优势。加盟商可以借助知名品牌的影响力，快速获得市场认可和消费者信任。同时，特许经营可以实现规模效应，降低成本和提高盈利能力。此外，特许商集中采购和配送，降低加盟商的采购成本和库存压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特许经营的历史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特许经营起源于18世纪的美国，最初是采用特许经营方式的行业是小商业者和小贩，如糖果店、药店等。随着时间的推移，许多知名品牌开始采用特许经营方式拓展市场，如麦当劳、肯德基等。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发展，特许经营模式逐渐成为商业领域的重要趋势之一。它不仅在餐饮、零售等行业得到广泛应用，还扩展到了科技、教育、医疗等领域。同时，随着消费者需求的多样化，特许经营模式也不断创新和升级，以满足不同市场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特许经营的历史与发展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特许商与加盟商关系的重要性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互利共赢的商业模式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特许商与加盟商之间的合作关系应以平等、互利、共赢为基础，确保双方都能从这种商业模式中获得长期稳定的收益。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特许商提供品牌、技术和经营模式的授权，加盟商则通过支付加盟费和分享利润来实现共赢。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品牌形象与市场拓展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特许商与加盟商共同维护品牌形象，确保品牌的一致性和信誉度。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通过加盟商的市场拓展活动，特许商可以迅速扩大市场份额，提高品牌知名度和影响力。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特许商应建立完善的管理与支持体系，为加盟商提供必要的培训、技术支持和市场指导，确保加盟商的成功运营。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加盟商也应积极参与特许商的管理与支持体系，主动寻求帮助和反馈，共同提升整个连锁体系的运营效率。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管理与支持体系的构建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建立和谐关系的要素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特许商与加盟商之间应遵循诚实守信的原则，遵守合同约定，不隐瞒、不欺骗。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双方应保持信息的透明度，及时披露相关经营信息，以便相互了解和信任。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诚信与透明度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建立良好的沟通机制，定期举行会议，及时解决合作中的问题，增进双方的理解与信任。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特许商与加盟商应相互支持、协作，共同应对市场挑战，实现共赢。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协作共赢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https://d.book118.com/437021020033006034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2024-09-08T00:26:28.684</cp:lastPrinted>
  <dcterms:created xsi:type="dcterms:W3CDTF">2024-09-07T16:26:28Z</dcterms:created>
  <dcterms:modified xsi:type="dcterms:W3CDTF">2024-09-07T16:26:30Z</dcterms:modified>
</cp:coreProperties>
</file>