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109EA-895E-44C0-AFB7-DFCC8205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8D4D-2B52-4496-B444-27111FA0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F1F3F-25BB-4654-BF5D-3384D3EE7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B42BB-CCC5-4B8E-AA23-CE7526CC6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5FA6B-1659-4916-89AE-A5EBE603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D60D6-62EE-4635-8639-A8D4C8408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C1EB3-859B-411B-8CC7-7F4CA93D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125D3-E0D1-4652-BC36-7C118602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A3210-B310-4453-A98C-9797BC35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E3A66-29D7-4602-B9F4-CDC0D8D01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8BEB-446E-4DCD-B653-AAA6B824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2012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农产品行业供应链分析报告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农产品是指通过种植、养殖、捕捞等方式获得的动植物产品，包括粮食、蔬菜、水果、肉类等。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是人类生活必需品，其定义和分类因国家和地区而异。根据不同的分类标准，农产品可以分为不同的类型，如按照生产方式可以分为种植农产品和养殖农产品，按照用途可以分为食用农产品和非食用农产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农产品行业规模庞大，涉及众多细分领域，产业结构复杂。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行业的规模十分庞大，涵盖了种植、养殖、加工、流通等多个环节。根据不同国家和地区的经济发展水平，农产品行业的规模和结构也有所不同。一般来说，发展中国家农产品行业规模较大，而发达国家则相对较小。同时，随着人们生活水平的提高和消费结构的升级，农产品行业的结构也在不断调整和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农产品行业规模与结构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农产品行业发展趋势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随着科技的不断进步和消费结构的升级，农产品行业正朝着智能化、绿色化、品牌化等方向发展。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发展，智能化技术逐渐应用于农产品生产、加工、流通等环节，提高了生产效率和管理水平。同时，随着消费者对食品安全和环保意识的提高，绿色化成为农产品行业的重要发展方向。此外，品牌化也是农产品行业未来的发展趋势之一，通过品牌建设可以提高农产品的知名度和美誉度，增强市场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656" r="206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农产品供应链结构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包括农户、农业合作社等生产主体，负责农产品的种植、养殖等生产活动。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对农产品进行清洗、分级、包装等加工，提高其附加值。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负责农产品的运输、仓储和配送，确保农产品新鲜度和运输效率。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包括超市、农贸市场、电商平台等多种销售渠道，将农产品推向市场。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生产环节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加工环节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物流环节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目前农产品供应链的信息化程度相对较低，信息传递不透明，导致供需信息不对称。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物流效率不高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农产品具有易腐性，对运输和仓储条件要求较高，而目前农产品物流效率普遍不高，导致损耗较大。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质量安全监管不足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农产品质量安全监管体系尚不完善，存在质量安全隐患。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农产品供应链管理现状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由于信息化程度低，生产者和消费者之间的供需信息不对称，导致农产品价格波动大。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供需信息不对称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物流损耗大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75" r="9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由于物流效率不高，农产品在运输和仓储过程中损耗较大，增加了成本。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由于质量安全监管不足，存在农产品质量安全隐患，对消费者健康造成潜在威胁。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农产品供应链存在的问题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https://d.book118.com/437022012165006041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2024-09-14T22:45:22.400</cp:lastPrinted>
  <dcterms:created xsi:type="dcterms:W3CDTF">2024-09-14T14:45:22Z</dcterms:created>
  <dcterms:modified xsi:type="dcterms:W3CDTF">2024-09-14T14:45:24Z</dcterms:modified>
</cp:coreProperties>
</file>