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96CD07A-1172-4F0E-983A-B46258A224D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133624-570E-4DD7-BA51-6F26F6BB5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CADE0A-95EC-48B0-997F-C273823DA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48482A-18CA-4BDD-A669-43B6246FB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119AEA-BE02-4C83-8212-9FAB9EFD3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90E8A9-D00F-4501-92B9-403FFCD94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674963-43B9-42A4-A4CF-E298A477E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D231DA-5658-45C4-B222-118E99CF2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4F5B90-5AA3-4B44-AACD-40F4B9501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6B29E8-BE3A-4587-AA54-227F7B0B5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523966-D14F-4FC4-B650-626477082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8321BD-7A53-4F42-BB9F-A62CB6889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2C150EB-3FBC-4B2A-99E6-683B2A17548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FA1F7F7-94D0-4E7F-B0D1-E6CE7551270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22032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行业管理团队协作培训计划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领导能力提升课程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团队协作培训课程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问题解决方案训练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实践案例分析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行业管理团队协作培训计划简介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管理团队协作培训计划旨在提升团队的协作能力与效率，本计划设定了明确的目标和内容安排，旨在帮助团队更好地实现公司的战略目标。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为什么需要管理团队协作培训计划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协作是团队成功的关键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提高团队的合作能力和效率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有效沟通是团队合作的基础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增强团队的沟通和协调能力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协作使团队朝着共同目标努力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帮助团队更好地实现公司的战略目标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本计划的目标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领导力是团队成功的关键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提升管理团队的领导能力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良好的合作是团队凝聚力的体现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加强团队合作与沟通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解决问题能力关乎团队的成长与发展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提高团队解决问题的能力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计划内容概述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培养团队领导者的能力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领导能力提升课程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提高团队协作效率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团队协作培训课程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提升团队解决问题的能力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问题解决方案训练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借鉴实践案例以促进团队学习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领导能力提升课程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领导者的重要性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领导者在团队中扮演着至关重要的角色，他们是团队的灵魂和核心。领导者应具备良好的沟通能力、决策能力和团队管理能力，同时还需要具有激励和鼓舞团队的能力。提升领导者的影响力可以带领团队取得更好的成就和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领导者的情绪智商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情绪智商对领导者成功至关重要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了解情绪智商的重要性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情商技能包括自我认知、自我调节、社交意识等方面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培养领导者的情商技能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情商高的领导者能更好地引导团队，提升团队绩效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情商对团队协作的影响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不同类型员工的激励方法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不同员工有不同的动机，需要制定个性化的激励方案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如何有效激励整个团队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有效的激励措施应该符合团队成员的需求和目标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团队激励与激励方法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团队激励的重要性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激励可以提高团队凝聚力和工作积极性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领导者的决策能力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决策是领导者工作中不可或缺的一部分，良好的决策能力直接影响团队的发展。提升领导者的决策能力需要培养分析问题、权衡利弊和风险、决策果断等能力。面临挑战时，领导者应该冷静思考，切忌冲动行事，以确保做出明智的决策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团队协作技巧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沟通是团队协作的基石，有效沟通可以避免误解和冲突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建立良好的沟通机制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团队合作需要互相信任和相互支持的氛围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培养团队合作意识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清晰的工作目标和合理的任务分工是团队高效运作的前提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明确工作目标和分工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团队内部问题不解决会影响团队凝聚力和工作效率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及时解决团队内部问题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实战案例分析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如何通过有效的团队协作，取得出色的业绩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团队协作成功案例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面对团队协作中的困难，如何解决并取得突破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应对团队协作挑战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分析团队协作失败的原因，提出改进建议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团队协作失败案例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团队协作培训课程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团队建设的重要性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团队建设对于组织的重要性不言而喻。一个高效的团队能够提高工作效率，提升员工士气，推动企业发展。建立高效团队需要领导者制定明确目标，激励团队成员，提供良好的资源支持。团队建设的方法和实践包括团队活动、团队培训、定期团队评估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团队沟通的关键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有效沟通是协作的基础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团队沟通对于团队协作的重要性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识别和消除沟通障碍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沟通障碍及解决方法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鼓励开放、真诚的沟通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如何建立良好团队沟通氛围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有效的团队冲突解决方法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沟通协商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寻求第三方协调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妥协解决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如何利用团队冲突促进团队发展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启发创新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提高团队凝聚力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团队冲突管理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团队冲突的成因分析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沟通不畅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利益冲突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角色不清晰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团队协作的技巧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协作是团队成功的关键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团队协作技巧的重要性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尊重他人观点，及时沟通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团队协作中的注意事项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设立明确目标，分工合作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如何通过团队协作实现共同目标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https://d.book118.com/437022032011006055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行业管理团队协作培训计划</vt:lpstr>
      <vt:lpstr>目录</vt:lpstr>
      <vt:lpstr>第1章 简介</vt:lpstr>
      <vt:lpstr> </vt:lpstr>
      <vt:lpstr>为什么需要管理团队协作培训计划</vt:lpstr>
      <vt:lpstr>本计划的目标</vt:lpstr>
      <vt:lpstr>计划内容概述</vt:lpstr>
      <vt:lpstr>第2章 领导能力提升课程</vt:lpstr>
      <vt:lpstr> </vt:lpstr>
      <vt:lpstr>领导者的情绪智商</vt:lpstr>
      <vt:lpstr>团队激励与激励方法</vt:lpstr>
      <vt:lpstr>领导者的决策能力</vt:lpstr>
      <vt:lpstr>团队协作技巧</vt:lpstr>
      <vt:lpstr>实战案例分析</vt:lpstr>
      <vt:lpstr>第3章 团队协作培训课程</vt:lpstr>
      <vt:lpstr> </vt:lpstr>
      <vt:lpstr>团队沟通的关键</vt:lpstr>
      <vt:lpstr>团队冲突管理</vt:lpstr>
      <vt:lpstr>团队协作的技巧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2024-09-29T14:02:50.033</cp:lastPrinted>
  <dcterms:created xsi:type="dcterms:W3CDTF">2024-09-29T06:02:50Z</dcterms:created>
  <dcterms:modified xsi:type="dcterms:W3CDTF">2024-09-29T06:02:52Z</dcterms:modified>
</cp:coreProperties>
</file>