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A8F6F-CA5F-48BE-B994-5E031153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3EA48-0C68-4193-81B3-7D944253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24612-9760-4D4E-A6D6-101068A8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98E4C-38F1-4477-BA35-56FE372D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B2223-F664-4CBD-96B1-E30DCC90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C5616-716F-4B95-BE37-BF6C5FD5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BB5D3-D526-4ADE-8EBD-FA5C545A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81F0B-5BA8-4C3D-8ED1-1F72D7BA8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FD032-E4D4-4A5D-9B6D-A1196078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49948-F735-42FB-92F4-517464F8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6E212-6F13-443D-850A-EA6A9187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4021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名师工作室作总结报告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工作室成员及分工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工作室主要成果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工作室特色与创新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名师工作室致力于提高教师的教学水平，通过专业引领和同伴互助，促进教育质量的全面提升。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名师工作室为教师提供专业化的发展平台，通过参与工作室的各项活动，教师可以不断更新教育观念，提高教学技能，实现个人专业成长。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工作室成员构成及职责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介绍名师工作室的成员组成，包括主持人、核心成员、普通成员等，并明确各自的职责和任务。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工作室特色及创新点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分析名师工作室的工作特色和创新之处，如独特的教学理念、有效的教学方法、丰富的教育资源等。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工作室未来发展规划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展望名师工作室的未来发展，提出具体的发展规划和目标，如扩大工作室规模、深化教学研究、加强教师培训、拓展教育资源等。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工作室主要活动及成果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详细阐述名师工作室在过去一段时间内开展的主要活动，如教学研讨、课题研究、教师培训等，并展示所取得的成果，如教师获奖情况、学生学业成绩提升等。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工作室成员及分工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具有丰富的教学经验和深厚的学科素养，负责工作室的整体规划和指导。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领衔名师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骨干教师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在各自领域有所建树，承担工作室主要的教学和研究任务。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充满活力和创新精神，负责工作室的日常事务和辅助性工作。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负责课程开发、教学设计、教材编写等教学研究工作，以提升教学质量和效果。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组织或参加学术会议、研讨会等活动，促进工作室成员之间的学术交流和合作。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为学生提供个性化的学习指导和心理辅导，帮助学生解决学习和生活中的问题。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分工与职责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54" b="177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通过定期召开会议，讨论工作计划、进展情况和遇到的问题，确保工作室各项工作的顺利进行。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建立信息共享平台，及时发布工作动态、教学资源等，促进成员之间的信息交流和资源共享。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鼓励成员之间互相支持、协作配合，共同完成工作室的各项任务和目标。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工作室主要成果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深入研究新课程标准，推动课程与教学改革，提高教学质量。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课程与教学改革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探索新的教育教学方法，如翻转课堂、项目式学习等，激发学生的学习兴趣和主动性。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教育教学方法创新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组织教师参加各类培训、研讨会等活动，提升教师的专业素养和教学能力。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与国内外知名学校、教育机构建立合作关系，共享教育资源，促进学术交流和合作。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学术会议与研讨会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积极参加国内外学术会议和研讨会，与同行专家进行深入交流和探讨。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通过学术论文、研究报告等形式，展示工作室的学术成果和研究进展。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00" r="16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科研成果转化与应用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积极推动科研成果的转化和应用，为教育实践提供有力支持。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社会服务与贡献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参与社会公益事业，为地方经济和社会发展做出贡献。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科研项目与课题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承担多项国家级、省级科研项目和课题，取得一系列重要科研成果。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科研成果及转化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工作室特色与创新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我们积极探索新的教学方法，如案例教学、项目式学习等，以激发学生的学习兴趣和主动性。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我们始终坚持以学生为中心的教学理念，关注学生的全面发展，注重培养学生的创新精神和实践能力。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我们鼓励学科交叉，打破传统学科界限，为学生提供多元化的学习体验。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教育教学理念创新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https://d.book118.com/437024021131006040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2024-09-13T04:11:52.108</cp:lastPrinted>
  <dcterms:created xsi:type="dcterms:W3CDTF">2024-09-12T20:11:52Z</dcterms:created>
  <dcterms:modified xsi:type="dcterms:W3CDTF">2024-09-12T20:11:54Z</dcterms:modified>
</cp:coreProperties>
</file>