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C3CC7-B637-4719-A9B8-07339ADD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F62FF-1970-4FC3-AB6F-5144772D5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CFA34-9B1B-4425-9E05-E28750C5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6AE2B-9F04-4349-AC70-B1A81AA6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C078B-43D7-4136-8EA5-C74C3189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D4229-161B-4D39-844C-7AD090D2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D32ED-7045-4CEF-A99D-8F2A51F24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45DF2-55B8-4210-B9A0-25857DCB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3A150-9607-481D-B243-C33E0EC0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372DD-AFB4-45E0-B6DA-338B72A4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386F9-7935-4B0E-AC83-7F0E233A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5045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适应、应激与生物节律(家畜环境卫生学)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生物节律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适应、应激与生物节律的关系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家畜环境卫生学的应用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75" b="41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937" r="993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探讨家畜如何适应环境变化，以及应激对家畜生理、行为和健康的影响。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研究生物节律在家畜生理和行为中的作用，以及如何利用生物节律提高家畜生产性能。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分析家畜环境卫生学在畜牧业生产实践中的应用，提出改善家畜环境的措施和建议。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家畜环境卫生学的重要性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保障家畜健康和福利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良好的环境卫生条件可以减少疾病的发生和传播，提高家畜的免疫力和抗病能力，保障家畜的健康和福利。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提高家畜生产性能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适宜的环境条件可以促进家畜的生长发育和繁殖，提高饲料转化率和生产性能，降低生产成本，提高经济效益。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促进畜牧业可持续发展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通过改善家畜环境卫生条件，可以减少养殖对环境的污染和破坏，提高资源利用效率，促进畜牧业的可持续发展。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适应的定义与类型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适应是指生物体在环境变化中，通过调整自身生理、生化及行为等方式，以维持内环境稳定并保证生存的能力。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适应的类型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根据适应的性质和范围，可分为生理性适应、行为性适应、形态性适应和生态性适应。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神经系统通过感受器接收环境变化信息，传导至中枢进行整合，再通过效应器作出适应性反应。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体液调节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内分泌系统通过分泌激素等化学物质，调节机体的新陈代谢、生长、发育和免疫等生理功能，以适应环境变化。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免疫系统通过识别并清除异物，维持机体内环境的稳定，同时参与适应性免疫应答，提高机体的适应能力。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家畜的适应机制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2" b="2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影响家畜适应的因素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不同品种或品系的家畜具有不同的遗传背景，对环境的适应能力也存在差异。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饲料的营养成分及摄入量直接影响家畜的生长、发育和健康状况，从而影响其适应能力。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温度、湿度、光照、通风等环境因素直接影响家畜的生理功能和舒适度，进而影响其适应能力。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疾病、寄生虫感染等不良健康状况会降低家畜的生理功能和免疫力，影响其适应能力。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应激是指动物机体对内外环境刺激所产生的非特异性反应，包括生理、行为和免疫等方面的变化。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根据应激源的性质和作用时间，可将应激分为急性应激和慢性应激；根据应激对机体的影响，可分为生理性应激和病理性应激。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应激的定义与类型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家畜在应激状态下会出现一系列生理反应，如心跳加快、呼吸急促、血压升高、血糖浓度上升等。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行为反应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家畜在应激时可能出现异常行为，如逃跑、躲藏、攻击或食欲下降等。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应激会影响家畜的免疫功能，可能导致免疫力下降，易感染疾病。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家畜的应激反应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应激会影响家畜的生长性能，可能导致生长速度减慢、饲料转化率降低等。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生长性能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繁殖性能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应激会对家畜的繁殖性能产生不良影响，如降低受孕率、增加流产率等。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长期或强烈的应激会导致家畜健康状况下降，易患各种疾病，甚至可能导致死亡。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应激还可能引起家畜的行为问题，如攻击性增强、异常叫声等，给饲养管理带来困难。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应激对家畜的影响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https://d.book118.com/437025045165006041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2024-09-14T22:46:07.150</cp:lastPrinted>
  <dcterms:created xsi:type="dcterms:W3CDTF">2024-09-14T14:46:07Z</dcterms:created>
  <dcterms:modified xsi:type="dcterms:W3CDTF">2024-09-14T14:46:09Z</dcterms:modified>
</cp:coreProperties>
</file>