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3756C7-F5A4-443B-A0CB-0DE3E9A20E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696B2F-1BAE-4D6C-8B91-C475470BC1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4C4CCF-C3CE-4E00-A557-E986DD347B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D85E6C-99CA-4200-B24C-04ACA8BD9F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F70EC1D-D970-4AFB-9779-EB3ACD73750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8FE4E5-810A-446B-99A5-E76A427F31B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791168-EB88-40CF-A9A4-707BD18AB9F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71B8FD-6A11-42FC-BCDA-7BE577C377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FB8A3A-9DB8-418C-BA1B-8B44D53511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3686FB-78BF-4B70-916F-9F5B097620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1979B7-D960-4E93-9F92-1C3FC1BB3B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7025061012006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盲人触觉反馈医疗器械的研究</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盲人触觉反馈医疗器械概述
 盲人触觉反馈医疗器械的原理
 盲人触觉反馈医疗器械的分类
 盲人触觉反馈医疗器械的应用领域
 盲人触觉反馈医疗器械的性能指标
 盲人触觉反馈医疗器械的设计关键技术
 盲人触觉反馈医疗器械的临床试验
 盲人触觉反馈医疗器械的市场前景</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盲人触觉反馈医疗器械概述</a:t>
            </a:r>
          </a:p>
        </p:txBody>
      </p:sp>
      <p:sp>
        <p:nvSpPr>
          <p:cNvPr id="3" name="Subtitle 2"/>
          <p:cNvSpPr>
            <a:spLocks noGrp="1"/>
          </p:cNvSpPr>
          <p:nvPr>
            <p:ph type="subTitle" idx="1"/>
          </p:nvPr>
        </p:nvSpPr>
        <p:spPr/>
        <p:txBody>
          <a:bodyPr/>
          <a:lstStyle/>
          <a:p>
            <a:r>
              <a:t>盲人触觉反馈医疗器械的研究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盲人触觉反馈医疗器械概述</a:t>
            </a:r>
          </a:p>
        </p:txBody>
      </p:sp>
      <p:sp>
        <p:nvSpPr>
          <p:cNvPr id="3" name="Text Placeholder 2"/>
          <p:cNvSpPr>
            <a:spLocks noGrp="1"/>
          </p:cNvSpPr>
          <p:nvPr>
            <p:ph type="body" idx="1"/>
          </p:nvPr>
        </p:nvSpPr>
        <p:spPr/>
        <p:txBody>
          <a:bodyPr/>
          <a:lstStyle/>
          <a:p>
            <a:r>
              <a:t>盲人触觉反馈医疗器械的概念:</a:t>
            </a:r>
          </a:p>
        </p:txBody>
      </p:sp>
      <p:sp>
        <p:nvSpPr>
          <p:cNvPr id="4" name="Content Placeholder 3"/>
          <p:cNvSpPr>
            <a:spLocks noGrp="1"/>
          </p:cNvSpPr>
          <p:nvPr>
            <p:ph sz="half" idx="2"/>
          </p:nvPr>
        </p:nvSpPr>
        <p:spPr/>
        <p:txBody>
          <a:bodyPr/>
          <a:lstStyle/>
          <a:p>
            <a:r>
              <a:t>1. 盲人触觉反馈医疗器械是专门为盲人或视力障碍者设计的医疗设备,旨在通过触觉反馈帮助他们进行医疗保健和康复。</a:t>
            </a:r>
          </a:p>
          <a:p>
            <a:r>
              <a:t>2. 盲人触觉反馈医疗器械利用盲人的触觉能力,将其转换为有意义的信息,帮助他们感知和理解医疗状况,从而辅助医疗诊断和治疗。</a:t>
            </a:r>
          </a:p>
          <a:p>
            <a:r>
              <a:t>3. 盲人触觉反馈医疗器械可以应用于多种医疗领域,包括血糖监测、血压监测、听诊器、血糖注射器、制氧机、康复训练等。</a:t>
            </a:r>
          </a:p>
        </p:txBody>
      </p:sp>
      <p:sp>
        <p:nvSpPr>
          <p:cNvPr id="5" name="Text Placeholder 4"/>
          <p:cNvSpPr>
            <a:spLocks noGrp="1"/>
          </p:cNvSpPr>
          <p:nvPr>
            <p:ph type="body" idx="3"/>
          </p:nvPr>
        </p:nvSpPr>
        <p:spPr/>
        <p:txBody>
          <a:bodyPr/>
          <a:lstStyle/>
          <a:p>
            <a:r>
              <a:t>盲人触觉反馈医疗器械的技术原理</a:t>
            </a:r>
          </a:p>
        </p:txBody>
      </p:sp>
      <p:sp>
        <p:nvSpPr>
          <p:cNvPr id="6" name="Content Placeholder 5"/>
          <p:cNvSpPr>
            <a:spLocks noGrp="1"/>
          </p:cNvSpPr>
          <p:nvPr>
            <p:ph sz="half" idx="4"/>
          </p:nvPr>
        </p:nvSpPr>
        <p:spPr/>
        <p:txBody>
          <a:bodyPr/>
          <a:lstStyle/>
          <a:p>
            <a:r>
              <a:t>1. 盲人触觉反馈医疗器械的工作原理通常是将医疗信息转换成触觉信号,并通过特殊设计的触觉显示设备传递给盲人。</a:t>
            </a:r>
          </a:p>
          <a:p>
            <a:r>
              <a:t>2. 触觉显示设备可以采用多种形式,如振动、压电式、电磁式等,它们可以产生不同的触觉模式或图形,帮助盲人感知医疗信息。</a:t>
            </a:r>
          </a:p>
          <a:p>
            <a:r>
              <a:t>3. 盲人通过触觉接收到的信息可以帮助他们理解医疗数据、做出医疗决策,并辅助进行医疗保健和康复训练。</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盲人触觉反馈医疗器械概述</a:t>
            </a:r>
          </a:p>
        </p:txBody>
      </p:sp>
      <p:sp>
        <p:nvSpPr>
          <p:cNvPr id="3" name="Text Placeholder 2"/>
          <p:cNvSpPr>
            <a:spLocks noGrp="1"/>
          </p:cNvSpPr>
          <p:nvPr>
            <p:ph type="body" idx="1"/>
          </p:nvPr>
        </p:nvSpPr>
        <p:spPr/>
        <p:txBody>
          <a:bodyPr/>
          <a:lstStyle/>
          <a:p>
            <a:r>
              <a:t>盲人触觉反馈医疗器械的优势</a:t>
            </a:r>
          </a:p>
        </p:txBody>
      </p:sp>
      <p:sp>
        <p:nvSpPr>
          <p:cNvPr id="4" name="Content Placeholder 3"/>
          <p:cNvSpPr>
            <a:spLocks noGrp="1"/>
          </p:cNvSpPr>
          <p:nvPr>
            <p:ph sz="half" idx="2"/>
          </p:nvPr>
        </p:nvSpPr>
        <p:spPr/>
        <p:txBody>
          <a:bodyPr/>
          <a:lstStyle/>
          <a:p>
            <a:r>
              <a:t>1. 盲人触觉反馈医疗器械可以帮助盲人获得医疗信息,提高他们的医疗保健和康复能力。</a:t>
            </a:r>
          </a:p>
          <a:p>
            <a:r>
              <a:t>2. 盲人触觉反馈医疗器械可以减少盲人对辅助人员的依赖,增强他们的独立性和自主性。</a:t>
            </a:r>
          </a:p>
          <a:p>
            <a:r>
              <a:t>3. 盲人触觉反馈医疗器械可以提高盲人的整体生活质量,使其能够更好地融入社会。</a:t>
            </a:r>
          </a:p>
        </p:txBody>
      </p:sp>
      <p:sp>
        <p:nvSpPr>
          <p:cNvPr id="5" name="Text Placeholder 4"/>
          <p:cNvSpPr>
            <a:spLocks noGrp="1"/>
          </p:cNvSpPr>
          <p:nvPr>
            <p:ph type="body" idx="3"/>
          </p:nvPr>
        </p:nvSpPr>
        <p:spPr/>
        <p:txBody>
          <a:bodyPr/>
          <a:lstStyle/>
          <a:p>
            <a:r>
              <a:t>盲人触觉反馈医疗器械的挑战</a:t>
            </a:r>
          </a:p>
        </p:txBody>
      </p:sp>
      <p:sp>
        <p:nvSpPr>
          <p:cNvPr id="6" name="Content Placeholder 5"/>
          <p:cNvSpPr>
            <a:spLocks noGrp="1"/>
          </p:cNvSpPr>
          <p:nvPr>
            <p:ph sz="half" idx="4"/>
          </p:nvPr>
        </p:nvSpPr>
        <p:spPr/>
        <p:txBody>
          <a:bodyPr/>
          <a:lstStyle/>
          <a:p>
            <a:r>
              <a:t>1. 盲人触觉反馈医疗器械的设计和开发需要考虑盲人的触觉特点,以确保信息的准确性和可理解性。</a:t>
            </a:r>
          </a:p>
          <a:p>
            <a:r>
              <a:t>2. 盲人触觉反馈医疗器械的成本相对较高,这可能会限制其普及性。</a:t>
            </a:r>
          </a:p>
          <a:p>
            <a:r>
              <a:t>3. 盲人触觉反馈医疗器械需要定期维护和更新,这可能会增加使用成本。</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盲人触觉反馈医疗器械概述</a:t>
            </a:r>
          </a:p>
        </p:txBody>
      </p:sp>
      <p:sp>
        <p:nvSpPr>
          <p:cNvPr id="3" name="Text Placeholder 2"/>
          <p:cNvSpPr>
            <a:spLocks noGrp="1"/>
          </p:cNvSpPr>
          <p:nvPr>
            <p:ph type="body" idx="1"/>
          </p:nvPr>
        </p:nvSpPr>
        <p:spPr/>
        <p:txBody>
          <a:bodyPr/>
          <a:lstStyle/>
          <a:p>
            <a:r>
              <a:t>盲人触觉反馈医疗器械的趋势</a:t>
            </a:r>
          </a:p>
        </p:txBody>
      </p:sp>
      <p:sp>
        <p:nvSpPr>
          <p:cNvPr id="4" name="Content Placeholder 3"/>
          <p:cNvSpPr>
            <a:spLocks noGrp="1"/>
          </p:cNvSpPr>
          <p:nvPr>
            <p:ph sz="half" idx="2"/>
          </p:nvPr>
        </p:nvSpPr>
        <p:spPr/>
        <p:txBody>
          <a:bodyPr/>
          <a:lstStyle/>
          <a:p>
            <a:r>
              <a:t>1. 盲人触觉反馈医疗器械的研究和开发正在不断进步,新的技术和材料正在被开发,以提高器械的性能和可靠性。</a:t>
            </a:r>
          </a:p>
          <a:p>
            <a:r>
              <a:t>2. 盲人触觉反馈医疗器械正在朝着智能化和个性化的方向发展,以满足不同盲人的需求。</a:t>
            </a:r>
          </a:p>
          <a:p>
            <a:r>
              <a:t>3. 盲人触觉反馈医疗器械正在与其他医疗技术结合,以提供更全面的医疗服务和康复方案。</a:t>
            </a:r>
          </a:p>
        </p:txBody>
      </p:sp>
      <p:sp>
        <p:nvSpPr>
          <p:cNvPr id="5" name="Text Placeholder 4"/>
          <p:cNvSpPr>
            <a:spLocks noGrp="1"/>
          </p:cNvSpPr>
          <p:nvPr>
            <p:ph type="body" idx="3"/>
          </p:nvPr>
        </p:nvSpPr>
        <p:spPr/>
        <p:txBody>
          <a:bodyPr/>
          <a:lstStyle/>
          <a:p>
            <a:r>
              <a:t>盲人触觉反馈医疗器械的应用前景</a:t>
            </a:r>
          </a:p>
        </p:txBody>
      </p:sp>
      <p:sp>
        <p:nvSpPr>
          <p:cNvPr id="6" name="Content Placeholder 5"/>
          <p:cNvSpPr>
            <a:spLocks noGrp="1"/>
          </p:cNvSpPr>
          <p:nvPr>
            <p:ph sz="half" idx="4"/>
          </p:nvPr>
        </p:nvSpPr>
        <p:spPr/>
        <p:txBody>
          <a:bodyPr/>
          <a:lstStyle/>
          <a:p>
            <a:r>
              <a:t>1. 盲人触觉反馈医疗器械具有广阔的应用前景,可以在医疗保健、康复训练、教育和就业等领域发挥重要作用。</a:t>
            </a:r>
          </a:p>
          <a:p>
            <a:r>
              <a:t>2. 随着技术进步和成本降低,盲人触觉反馈医疗器械将变得更加普及,从而惠及更多的盲人。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盲人触觉反馈医疗器械的原理</a:t>
            </a:r>
          </a:p>
        </p:txBody>
      </p:sp>
      <p:sp>
        <p:nvSpPr>
          <p:cNvPr id="3" name="Subtitle 2"/>
          <p:cNvSpPr>
            <a:spLocks noGrp="1"/>
          </p:cNvSpPr>
          <p:nvPr>
            <p:ph type="subTitle" idx="1"/>
          </p:nvPr>
        </p:nvSpPr>
        <p:spPr/>
        <p:txBody>
          <a:bodyPr/>
          <a:lstStyle/>
          <a:p>
            <a:r>
              <a:t>盲人触觉反馈医疗器械的研究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盲人触觉反馈医疗器械的原理</a:t>
            </a:r>
          </a:p>
        </p:txBody>
      </p:sp>
      <p:sp>
        <p:nvSpPr>
          <p:cNvPr id="3" name="Text Placeholder 2"/>
          <p:cNvSpPr>
            <a:spLocks noGrp="1"/>
          </p:cNvSpPr>
          <p:nvPr>
            <p:ph type="body" idx="1"/>
          </p:nvPr>
        </p:nvSpPr>
        <p:spPr/>
        <p:txBody>
          <a:bodyPr/>
          <a:lstStyle/>
          <a:p>
            <a:r>
              <a:t>盲人触觉反馈医疗器械的原理</a:t>
            </a:r>
          </a:p>
        </p:txBody>
      </p:sp>
      <p:sp>
        <p:nvSpPr>
          <p:cNvPr id="4" name="Content Placeholder 3"/>
          <p:cNvSpPr>
            <a:spLocks noGrp="1"/>
          </p:cNvSpPr>
          <p:nvPr>
            <p:ph sz="half" idx="2"/>
          </p:nvPr>
        </p:nvSpPr>
        <p:spPr/>
        <p:txBody>
          <a:bodyPr/>
          <a:lstStyle/>
          <a:p>
            <a:r>
              <a:t>1. 触觉反馈的目的：通过触觉刺激，将医疗信息传递给盲人，帮助他们更好地理解和操控医疗设备。</a:t>
            </a:r>
          </a:p>
          <a:p>
            <a:r>
              <a:t>2. 触觉刺激方式：常见的方式包括振动、挤压、拉伸、温度变化等，通过不同的触觉刺激，传递不同的信息。</a:t>
            </a:r>
          </a:p>
          <a:p>
            <a:r>
              <a:t>3. 触觉信息编码：将医疗信息转换成触觉刺激信号，以便盲人能够理解和操控设备。</a:t>
            </a:r>
          </a:p>
        </p:txBody>
      </p:sp>
      <p:sp>
        <p:nvSpPr>
          <p:cNvPr id="5" name="Text Placeholder 4"/>
          <p:cNvSpPr>
            <a:spLocks noGrp="1"/>
          </p:cNvSpPr>
          <p:nvPr>
            <p:ph type="body" idx="3"/>
          </p:nvPr>
        </p:nvSpPr>
        <p:spPr/>
        <p:txBody>
          <a:bodyPr/>
          <a:lstStyle/>
          <a:p>
            <a:r>
              <a:t>盲人触觉反馈医疗器械的分类</a:t>
            </a:r>
          </a:p>
        </p:txBody>
      </p:sp>
      <p:sp>
        <p:nvSpPr>
          <p:cNvPr id="6" name="Content Placeholder 5"/>
          <p:cNvSpPr>
            <a:spLocks noGrp="1"/>
          </p:cNvSpPr>
          <p:nvPr>
            <p:ph sz="half" idx="4"/>
          </p:nvPr>
        </p:nvSpPr>
        <p:spPr/>
        <p:txBody>
          <a:bodyPr/>
          <a:lstStyle/>
          <a:p>
            <a:r>
              <a:t>1. 按功能分类：包括盲人导盲仪、盲人血糖仪、盲人血压计、盲人听诊器等，每种设备都有其独特的触觉反馈方式。</a:t>
            </a:r>
          </a:p>
          <a:p>
            <a:r>
              <a:t>2. 按结构分类：包括手持式设备、穿戴式设备、植入式设备等。</a:t>
            </a:r>
          </a:p>
          <a:p>
            <a:r>
              <a:t>3. 按反馈方式分类：包括单向反馈、双向反馈、多向反馈等。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盲人触觉反馈医疗器械的原理</a:t>
            </a:r>
          </a:p>
        </p:txBody>
      </p:sp>
      <p:sp>
        <p:nvSpPr>
          <p:cNvPr id="3" name="Text Placeholder 2"/>
          <p:cNvSpPr>
            <a:spLocks noGrp="1"/>
          </p:cNvSpPr>
          <p:nvPr>
            <p:ph type="body" idx="1"/>
          </p:nvPr>
        </p:nvSpPr>
        <p:spPr/>
        <p:txBody>
          <a:bodyPr/>
          <a:lstStyle/>
          <a:p>
            <a:r>
              <a:t>盲人触觉反馈医疗器械的核心技术</a:t>
            </a:r>
          </a:p>
        </p:txBody>
      </p:sp>
      <p:sp>
        <p:nvSpPr>
          <p:cNvPr id="4" name="Content Placeholder 3"/>
          <p:cNvSpPr>
            <a:spLocks noGrp="1"/>
          </p:cNvSpPr>
          <p:nvPr>
            <p:ph sz="half" idx="2"/>
          </p:nvPr>
        </p:nvSpPr>
        <p:spPr/>
        <p:txBody>
          <a:bodyPr/>
          <a:lstStyle/>
          <a:p>
            <a:r>
              <a:t>1. 触觉反馈算法：根据医疗信息，生成合适的触觉刺激信号。</a:t>
            </a:r>
          </a:p>
          <a:p>
            <a:r>
              <a:t>2. 触觉刺激器：将触觉刺激信号转换成物理刺激，作用于盲人的皮肤。</a:t>
            </a:r>
          </a:p>
          <a:p>
            <a:r>
              <a:t>3. 触觉信息处理：将盲人的触觉反馈信息转换成医疗信息。</a:t>
            </a:r>
          </a:p>
        </p:txBody>
      </p:sp>
      <p:sp>
        <p:nvSpPr>
          <p:cNvPr id="5" name="Text Placeholder 4"/>
          <p:cNvSpPr>
            <a:spLocks noGrp="1"/>
          </p:cNvSpPr>
          <p:nvPr>
            <p:ph type="body" idx="3"/>
          </p:nvPr>
        </p:nvSpPr>
        <p:spPr/>
        <p:txBody>
          <a:bodyPr/>
          <a:lstStyle/>
          <a:p>
            <a:r>
              <a:t>盲人触觉反馈医疗器械的应用领域</a:t>
            </a:r>
          </a:p>
        </p:txBody>
      </p:sp>
      <p:sp>
        <p:nvSpPr>
          <p:cNvPr id="6" name="Content Placeholder 5"/>
          <p:cNvSpPr>
            <a:spLocks noGrp="1"/>
          </p:cNvSpPr>
          <p:nvPr>
            <p:ph sz="half" idx="4"/>
          </p:nvPr>
        </p:nvSpPr>
        <p:spPr/>
        <p:txBody>
          <a:bodyPr/>
          <a:lstStyle/>
          <a:p>
            <a:r>
              <a:t>1. 医疗诊断：盲人医生可以通过触觉反馈医疗器械，诊断患者的病情。</a:t>
            </a:r>
          </a:p>
          <a:p>
            <a:r>
              <a:t>2. 医疗治疗：盲人护士可以通过触觉反馈医疗器械，为患者进行治疗。</a:t>
            </a:r>
          </a:p>
          <a:p>
            <a:r>
              <a:t>3. 医疗康复：盲人康复师可以通过触觉反馈医疗器械，帮助患者进行康复训练。</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盲人触觉反馈医疗器械的原理</a:t>
            </a:r>
          </a:p>
        </p:txBody>
      </p:sp>
      <p:sp>
        <p:nvSpPr>
          <p:cNvPr id="3" name="Text Placeholder 2"/>
          <p:cNvSpPr>
            <a:spLocks noGrp="1"/>
          </p:cNvSpPr>
          <p:nvPr>
            <p:ph type="body" idx="1"/>
          </p:nvPr>
        </p:nvSpPr>
        <p:spPr/>
        <p:txBody>
          <a:bodyPr/>
          <a:lstStyle/>
          <a:p>
            <a:r>
              <a:t>盲人触觉反馈医疗器械的研发现状</a:t>
            </a:r>
          </a:p>
        </p:txBody>
      </p:sp>
      <p:sp>
        <p:nvSpPr>
          <p:cNvPr id="4" name="Content Placeholder 3"/>
          <p:cNvSpPr>
            <a:spLocks noGrp="1"/>
          </p:cNvSpPr>
          <p:nvPr>
            <p:ph sz="half" idx="2"/>
          </p:nvPr>
        </p:nvSpPr>
        <p:spPr/>
        <p:txBody>
          <a:bodyPr/>
          <a:lstStyle/>
          <a:p>
            <a:r>
              <a:t>1. 国际现状：欧美国家在盲人触觉反馈医疗器械研发方面处于领先地位，已经研发出多种实用化的设备。</a:t>
            </a:r>
          </a:p>
          <a:p>
            <a:r>
              <a:t>2. 国内现状：国内在盲人触觉反馈医疗器械研发方面起步较晚，但近年来取得了快速发展，研发出了一些具有自主知识产权的设备。</a:t>
            </a:r>
          </a:p>
          <a:p>
            <a:r>
              <a:t>3. 发展趋势：盲人触觉反馈医疗器械将向更加智能化、小型化、集成化的方向发展。</a:t>
            </a:r>
          </a:p>
        </p:txBody>
      </p:sp>
      <p:sp>
        <p:nvSpPr>
          <p:cNvPr id="5" name="Text Placeholder 4"/>
          <p:cNvSpPr>
            <a:spLocks noGrp="1"/>
          </p:cNvSpPr>
          <p:nvPr>
            <p:ph type="body" idx="3"/>
          </p:nvPr>
        </p:nvSpPr>
        <p:spPr/>
        <p:txBody>
          <a:bodyPr/>
          <a:lstStyle/>
          <a:p>
            <a:r>
              <a:t>盲人触觉反馈医疗器械的应用前景</a:t>
            </a:r>
          </a:p>
        </p:txBody>
      </p:sp>
      <p:sp>
        <p:nvSpPr>
          <p:cNvPr id="6" name="Content Placeholder 5"/>
          <p:cNvSpPr>
            <a:spLocks noGrp="1"/>
          </p:cNvSpPr>
          <p:nvPr>
            <p:ph sz="half" idx="4"/>
          </p:nvPr>
        </p:nvSpPr>
        <p:spPr/>
        <p:txBody>
          <a:bodyPr/>
          <a:lstStyle/>
          <a:p>
            <a:r>
              <a:t>1. 应用前景广阔：盲人触觉反馈医疗器械具有广阔的应用前景，可以帮助盲人更好地理解和操控医疗设备，提高他们的医疗保健水平。</a:t>
            </a:r>
          </a:p>
          <a:p>
            <a:r>
              <a:t>2. 市场潜力巨大：随着盲人数量的不断增加，盲人触觉反馈医疗器械的市场潜力巨大。</a:t>
            </a:r>
          </a:p>
          <a:p>
            <a:r>
              <a:t>3. 政策支持：国家对盲人触觉反馈医疗器械研发和应用给予了大力支持，为其发展提供了良好的政策环境。</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盲人触觉反馈医疗器械的分类</a:t>
            </a:r>
          </a:p>
        </p:txBody>
      </p:sp>
      <p:sp>
        <p:nvSpPr>
          <p:cNvPr id="3" name="Subtitle 2"/>
          <p:cNvSpPr>
            <a:spLocks noGrp="1"/>
          </p:cNvSpPr>
          <p:nvPr>
            <p:ph type="subTitle" idx="1"/>
          </p:nvPr>
        </p:nvSpPr>
        <p:spPr/>
        <p:txBody>
          <a:bodyPr/>
          <a:lstStyle/>
          <a:p>
            <a:r>
              <a:t>盲人触觉反馈医疗器械的研究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盲人触觉反馈医疗器械的分类</a:t>
            </a:r>
          </a:p>
        </p:txBody>
      </p:sp>
      <p:sp>
        <p:nvSpPr>
          <p:cNvPr id="3" name="Text Placeholder 2"/>
          <p:cNvSpPr>
            <a:spLocks noGrp="1"/>
          </p:cNvSpPr>
          <p:nvPr>
            <p:ph type="body" idx="1"/>
          </p:nvPr>
        </p:nvSpPr>
        <p:spPr/>
        <p:txBody>
          <a:bodyPr/>
          <a:lstStyle/>
          <a:p>
            <a:r>
              <a:t>盲人触觉反馈医疗器械的分类</a:t>
            </a:r>
          </a:p>
        </p:txBody>
      </p:sp>
      <p:sp>
        <p:nvSpPr>
          <p:cNvPr id="4" name="Content Placeholder 3"/>
          <p:cNvSpPr>
            <a:spLocks noGrp="1"/>
          </p:cNvSpPr>
          <p:nvPr>
            <p:ph sz="half" idx="2"/>
          </p:nvPr>
        </p:nvSpPr>
        <p:spPr/>
        <p:txBody>
          <a:bodyPr/>
          <a:lstStyle/>
          <a:p>
            <a:r>
              <a:t>- 1. 电刺激类：该类医疗器械利用电刺激来提供触觉反馈，包括皮肤表面的电极刺激和植入皮肤或神经组织的电极刺激。</a:t>
            </a:r>
          </a:p>
          <a:p>
            <a:r>
              <a:t>- 2. 机械刺激类：该类医疗器械利用机械刺激来提供触觉反馈，包括皮肤表面的振动、压力和触觉刺激。</a:t>
            </a:r>
          </a:p>
          <a:p>
            <a:r>
              <a:t>- 3. 热刺激类：该类医疗器械利用热刺激来提供触觉反馈，包括皮肤表面的温热或冷却刺激。</a:t>
            </a:r>
          </a:p>
        </p:txBody>
      </p:sp>
      <p:sp>
        <p:nvSpPr>
          <p:cNvPr id="5" name="Text Placeholder 4"/>
          <p:cNvSpPr>
            <a:spLocks noGrp="1"/>
          </p:cNvSpPr>
          <p:nvPr>
            <p:ph type="body" idx="3"/>
          </p:nvPr>
        </p:nvSpPr>
        <p:spPr/>
        <p:txBody>
          <a:bodyPr/>
          <a:lstStyle/>
          <a:p>
            <a:r>
              <a:t>盲人触觉反馈医疗器械的应用</a:t>
            </a:r>
          </a:p>
        </p:txBody>
      </p:sp>
      <p:sp>
        <p:nvSpPr>
          <p:cNvPr id="6" name="Content Placeholder 5"/>
          <p:cNvSpPr>
            <a:spLocks noGrp="1"/>
          </p:cNvSpPr>
          <p:nvPr>
            <p:ph sz="half" idx="4"/>
          </p:nvPr>
        </p:nvSpPr>
        <p:spPr/>
        <p:txBody>
          <a:bodyPr/>
          <a:lstStyle/>
          <a:p>
            <a:r>
              <a:t>- 1. 假肢控制：盲人触觉反馈医疗器械可以帮助盲人控制假肢，提供假肢的触觉感受，从而提高假肢的使用效率和安全性。</a:t>
            </a:r>
          </a:p>
          <a:p>
            <a:r>
              <a:t>- 2. 康复治疗：盲人触觉反馈医疗器械可以帮助盲人进行康复治疗，包括触觉刺激、本体感觉刺激和平衡训练，从而改善盲人的运动功能和平衡能力。</a:t>
            </a:r>
          </a:p>
          <a:p>
            <a:r>
              <a:t>- 3. 辅助导航：盲人触觉反馈医疗器械可以帮助盲人进行辅助导航，包括提供方向信息、障碍物信息和路面信息，从而提高盲人的出行安全性和独立性。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盲人触觉反馈医疗器械的分类</a:t>
            </a:r>
          </a:p>
        </p:txBody>
      </p:sp>
      <p:sp>
        <p:nvSpPr>
          <p:cNvPr id="3" name="Text Placeholder 2"/>
          <p:cNvSpPr>
            <a:spLocks noGrp="1"/>
          </p:cNvSpPr>
          <p:nvPr>
            <p:ph type="body" idx="1"/>
          </p:nvPr>
        </p:nvSpPr>
        <p:spPr/>
        <p:txBody>
          <a:bodyPr/>
          <a:lstStyle/>
          <a:p>
            <a:r>
              <a:t>盲人触觉反馈医疗器械的发展趋势</a:t>
            </a:r>
          </a:p>
        </p:txBody>
      </p:sp>
      <p:sp>
        <p:nvSpPr>
          <p:cNvPr id="4" name="Content Placeholder 3"/>
          <p:cNvSpPr>
            <a:spLocks noGrp="1"/>
          </p:cNvSpPr>
          <p:nvPr>
            <p:ph sz="half" idx="2"/>
          </p:nvPr>
        </p:nvSpPr>
        <p:spPr/>
        <p:txBody>
          <a:bodyPr/>
          <a:lstStyle/>
          <a:p>
            <a:r>
              <a:t>- 1. 微型化和集成化：盲人触觉反馈医疗器械的发展趋势是朝着微型化和集成化的方向发展，从而提高医疗器械的便携性和舒适性。</a:t>
            </a:r>
          </a:p>
          <a:p>
            <a:r>
              <a:t>- 2. 多模态融合：盲人触觉反馈医疗器械的发展趋势是将多种触觉反馈模式融合在一起，从而提供更丰富的触觉信息，提高医疗器械的有效性和安全性。</a:t>
            </a:r>
          </a:p>
          <a:p>
            <a:r>
              <a:t>- 3. 智能化：盲人触觉反馈医疗器械的发展趋势是朝着智能化的方向发展，包括自动调节刺激参数、实时监测患者状态和反馈刺激强度，从而提高医疗器械的治疗效果和安全性。</a:t>
            </a:r>
          </a:p>
        </p:txBody>
      </p:sp>
      <p:sp>
        <p:nvSpPr>
          <p:cNvPr id="5" name="Text Placeholder 4"/>
          <p:cNvSpPr>
            <a:spLocks noGrp="1"/>
          </p:cNvSpPr>
          <p:nvPr>
            <p:ph type="body" idx="3"/>
          </p:nvPr>
        </p:nvSpPr>
        <p:spPr/>
        <p:txBody>
          <a:bodyPr/>
          <a:lstStyle/>
          <a:p>
            <a:r>
              <a:t>盲人触觉反馈医疗器械的挑战</a:t>
            </a:r>
          </a:p>
        </p:txBody>
      </p:sp>
      <p:sp>
        <p:nvSpPr>
          <p:cNvPr id="6" name="Content Placeholder 5"/>
          <p:cNvSpPr>
            <a:spLocks noGrp="1"/>
          </p:cNvSpPr>
          <p:nvPr>
            <p:ph sz="half" idx="4"/>
          </p:nvPr>
        </p:nvSpPr>
        <p:spPr/>
        <p:txBody>
          <a:bodyPr/>
          <a:lstStyle/>
          <a:p>
            <a:r>
              <a:t>- 1. 安全性：盲人触觉反馈医疗器械需要在确保安全性的前提下，提供有效的触觉反馈，避免对患者造成伤害。</a:t>
            </a:r>
          </a:p>
          <a:p>
            <a:r>
              <a:t>- 2. 有效性：盲人触觉反馈医疗器械需要能够提供有效的触觉反馈，帮助盲人实现特定的功能，例如控制假肢、进行康复治疗或辅助导航。</a:t>
            </a:r>
          </a:p>
          <a:p>
            <a:r>
              <a:t>- 3. 便携性和舒适性：盲人触觉反馈医疗器械需要便携和舒适，以便盲人能够轻松地携带和使用，避免对盲人造成额外的负担。</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盲人触觉反馈医疗器械的分类</a:t>
            </a:r>
          </a:p>
        </p:txBody>
      </p:sp>
      <p:sp>
        <p:nvSpPr>
          <p:cNvPr id="3" name="Content Placeholder 2"/>
          <p:cNvSpPr>
            <a:spLocks noGrp="1"/>
          </p:cNvSpPr>
          <p:nvPr>
            <p:ph sz="half" idx="2"/>
          </p:nvPr>
        </p:nvSpPr>
        <p:spPr/>
        <p:txBody>
          <a:bodyPr/>
          <a:lstStyle/>
          <a:p>
            <a:r>
              <a:t>- 1. 临床应用：盲人触觉反馈医疗器械的未来前景是朝着临床应用的方向发展，包括假肢控制、康复治疗、辅助导航和手术辅助，从而提高盲人的生活质量和独立性。</a:t>
            </a:r>
          </a:p>
          <a:p>
            <a:r>
              <a:t>- 2. 技术创新：盲人触觉反馈医疗器械的未来前景是朝着技术创新的方向发展，包括微型化、集成化、多模态融合和智能化，从而提高医疗器械的性能和安全性。</a:t>
            </a:r>
          </a:p>
          <a:p>
            <a:r>
              <a:t>- 3. 市场需求：盲人触觉反馈医疗器械的未来前景是朝着市场需求的方向发展，包括满足盲人对假肢控制、康复治疗、辅助导航和手术辅助的需求，从而推动医疗器械市场的增长。</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盲人触觉反馈医疗器械的未来前景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盲人触觉反馈医疗器械的应用领域</a:t>
            </a:r>
          </a:p>
        </p:txBody>
      </p:sp>
      <p:sp>
        <p:nvSpPr>
          <p:cNvPr id="3" name="Subtitle 2"/>
          <p:cNvSpPr>
            <a:spLocks noGrp="1"/>
          </p:cNvSpPr>
          <p:nvPr>
            <p:ph type="subTitle" idx="1"/>
          </p:nvPr>
        </p:nvSpPr>
        <p:spPr/>
        <p:txBody>
          <a:bodyPr/>
          <a:lstStyle/>
          <a:p>
            <a:r>
              <a:t>盲人触觉反馈医疗器械的研究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盲人触觉反馈医疗器械的应用领域</a:t>
            </a:r>
          </a:p>
        </p:txBody>
      </p:sp>
      <p:sp>
        <p:nvSpPr>
          <p:cNvPr id="3" name="Content Placeholder 2"/>
          <p:cNvSpPr>
            <a:spLocks noGrp="1"/>
          </p:cNvSpPr>
          <p:nvPr>
            <p:ph sz="half" idx="2"/>
          </p:nvPr>
        </p:nvSpPr>
        <p:spPr/>
        <p:txBody>
          <a:bodyPr/>
          <a:lstStyle/>
          <a:p>
            <a:r>
              <a:t>1. 人工视网膜是一种植入视网膜下的医疗器械，它可以将图像信息转换成电信号，并刺激视网膜细胞，从而使盲人能够恢复部分视力。</a:t>
            </a:r>
          </a:p>
          <a:p>
            <a:r>
              <a:t>2. 人工视网膜技术正在不断发展，目前已经有多种不同类型的产品上市，其中包括Argus II视网膜植入物和Alpha IMS视网膜植入物。</a:t>
            </a:r>
          </a:p>
          <a:p>
            <a:r>
              <a:t>3. 人工视网膜技术为盲人带来了新的希望，但它也存在一些局限性，例如，它只能恢复部分视力，而且植入手术的风险较高。</a:t>
            </a:r>
          </a:p>
        </p:txBody>
      </p:sp>
      <p:sp>
        <p:nvSpPr>
          <p:cNvPr id="4" name="Text Placeholder 3"/>
          <p:cNvSpPr>
            <a:spLocks noGrp="1"/>
          </p:cNvSpPr>
          <p:nvPr>
            <p:ph type="body" idx="3"/>
          </p:nvPr>
        </p:nvSpPr>
        <p:spPr/>
        <p:txBody>
          <a:bodyPr/>
          <a:lstStyle/>
          <a:p>
            <a:r>
              <a:t>触觉反馈假肢</a:t>
            </a:r>
          </a:p>
        </p:txBody>
      </p:sp>
      <p:sp>
        <p:nvSpPr>
          <p:cNvPr id="5" name="Content Placeholder 4"/>
          <p:cNvSpPr>
            <a:spLocks noGrp="1"/>
          </p:cNvSpPr>
          <p:nvPr>
            <p:ph sz="half" idx="4"/>
          </p:nvPr>
        </p:nvSpPr>
        <p:spPr/>
        <p:txBody>
          <a:bodyPr/>
          <a:lstStyle/>
          <a:p>
            <a:r>
              <a:t>1. 触觉反馈假肢是一种智能假肢，它可以通过传感器来感知周围环境，并通过微处理器来分析信息，从而产生适当地触觉反馈给假肢使用者。</a:t>
            </a:r>
          </a:p>
          <a:p>
            <a:r>
              <a:t>2. 触觉反馈假肢可以帮助假肢使用者更好地控制假肢，并提高假肢的灵活性。</a:t>
            </a:r>
          </a:p>
          <a:p>
            <a:r>
              <a:t>3. 触觉反馈假肢目前还在研发阶段，但它有望在未来几年内上市。</a:t>
            </a:r>
          </a:p>
        </p:txBody>
      </p:sp>
      <p:sp>
        <p:nvSpPr>
          <p:cNvPr id="6" name="Text Placeholder 5"/>
          <p:cNvSpPr>
            <a:spLocks noGrp="1"/>
          </p:cNvSpPr>
          <p:nvPr>
            <p:ph type="body" idx="1"/>
          </p:nvPr>
        </p:nvSpPr>
        <p:spPr/>
        <p:txBody>
          <a:bodyPr/>
          <a:lstStyle/>
          <a:p>
            <a:r>
              <a:t>人工视网膜</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盲人触觉反馈医疗器械的应用领域</a:t>
            </a:r>
          </a:p>
        </p:txBody>
      </p:sp>
      <p:sp>
        <p:nvSpPr>
          <p:cNvPr id="3" name="Text Placeholder 2"/>
          <p:cNvSpPr>
            <a:spLocks noGrp="1"/>
          </p:cNvSpPr>
          <p:nvPr>
            <p:ph type="body" idx="1"/>
          </p:nvPr>
        </p:nvSpPr>
        <p:spPr/>
        <p:txBody>
          <a:bodyPr/>
          <a:lstStyle/>
          <a:p>
            <a:r>
              <a:t>智能导盲杖</a:t>
            </a:r>
          </a:p>
        </p:txBody>
      </p:sp>
      <p:sp>
        <p:nvSpPr>
          <p:cNvPr id="4" name="Content Placeholder 3"/>
          <p:cNvSpPr>
            <a:spLocks noGrp="1"/>
          </p:cNvSpPr>
          <p:nvPr>
            <p:ph sz="half" idx="2"/>
          </p:nvPr>
        </p:nvSpPr>
        <p:spPr/>
        <p:txBody>
          <a:bodyPr/>
          <a:lstStyle/>
          <a:p>
            <a:r>
              <a:t>1. 智能导盲杖是一种集成多种传感器的导盲杖，它可以帮助盲人更好地感知周围环境，并避免障碍物。</a:t>
            </a:r>
          </a:p>
          <a:p>
            <a:r>
              <a:t>2. 智能导盲杖通常配备有超声波传感器、红外传感器和摄像头等传感器，这些传感器可以探测到障碍物的位置，并通过声音或振动来提醒盲人。</a:t>
            </a:r>
          </a:p>
          <a:p>
            <a:r>
              <a:t>3. 智能导盲杖可以帮助盲人更安全、更独立地出行。</a:t>
            </a:r>
          </a:p>
        </p:txBody>
      </p:sp>
      <p:sp>
        <p:nvSpPr>
          <p:cNvPr id="5" name="Text Placeholder 4"/>
          <p:cNvSpPr>
            <a:spLocks noGrp="1"/>
          </p:cNvSpPr>
          <p:nvPr>
            <p:ph type="body" idx="3"/>
          </p:nvPr>
        </p:nvSpPr>
        <p:spPr/>
        <p:txBody>
          <a:bodyPr/>
          <a:lstStyle/>
          <a:p>
            <a:r>
              <a:t>触觉显示器</a:t>
            </a:r>
          </a:p>
        </p:txBody>
      </p:sp>
      <p:sp>
        <p:nvSpPr>
          <p:cNvPr id="6" name="Content Placeholder 5"/>
          <p:cNvSpPr>
            <a:spLocks noGrp="1"/>
          </p:cNvSpPr>
          <p:nvPr>
            <p:ph sz="half" idx="4"/>
          </p:nvPr>
        </p:nvSpPr>
        <p:spPr/>
        <p:txBody>
          <a:bodyPr/>
          <a:lstStyle/>
          <a:p>
            <a:r>
              <a:t>1. 触觉显示器是一种新型的显示器，它可以通过振动或电刺激来产生触觉反馈，从而使盲人能够感受到图像和文字。</a:t>
            </a:r>
          </a:p>
          <a:p>
            <a:r>
              <a:t>2. 触觉显示器可以应用于各种领域，例如，盲文显示器、盲人电脑、盲人手机等。</a:t>
            </a:r>
          </a:p>
          <a:p>
            <a:r>
              <a:t>3. 触觉显示器技术正在不断发展，有望在未来几年内为盲人带来更多的便利。</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https://d.book118.com/437025061012006053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107</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盲人触觉反馈医疗器械概述</vt:lpstr>
      <vt:lpstr>#. 盲人触觉反馈医疗器械概述</vt:lpstr>
      <vt:lpstr>#. 盲人触觉反馈医疗器械概述</vt:lpstr>
      <vt:lpstr>#. 盲人触觉反馈医疗器械概述</vt:lpstr>
      <vt:lpstr> 盲人触觉反馈医疗器械的原理</vt:lpstr>
      <vt:lpstr> 盲人触觉反馈医疗器械的原理</vt:lpstr>
      <vt:lpstr> 盲人触觉反馈医疗器械的原理</vt:lpstr>
      <vt:lpstr> 盲人触觉反馈医疗器械的原理</vt:lpstr>
      <vt:lpstr> 盲人触觉反馈医疗器械的分类</vt:lpstr>
      <vt:lpstr> 盲人触觉反馈医疗器械的分类</vt:lpstr>
      <vt:lpstr> 盲人触觉反馈医疗器械的分类</vt:lpstr>
      <vt:lpstr> 盲人触觉反馈医疗器械的分类</vt:lpstr>
      <vt:lpstr> 盲人触觉反馈医疗器械的应用领域</vt:lpstr>
      <vt:lpstr> 盲人触觉反馈医疗器械的应用领域</vt:lpstr>
      <vt:lpstr> 盲人触觉反馈医疗器械的应用领域</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2024-09-26T19:13:43.472</cp:lastPrinted>
  <dcterms:created xsi:type="dcterms:W3CDTF">2024-09-26T11:13:43Z</dcterms:created>
  <dcterms:modified xsi:type="dcterms:W3CDTF">2024-09-26T11:13:45Z</dcterms:modified>
</cp:coreProperties>
</file>