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B8E6A-908E-4B98-9555-65D9B06B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7929-E7BA-418B-AF96-268278473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8D54-3D90-4632-8ABF-7135C043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9E7A8-AB4B-4F88-8DD6-C976A12DF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24F23-5EB9-47DA-A344-29D737D8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364AB-3A74-4F0B-A054-04495D1E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1D0D5-FEDC-4C3D-A4BF-3665015D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03B16-3E24-4DD6-850F-0979064C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80B3E-3231-4E95-B21C-F362442A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A4522-C2CE-4BFF-88EB-663ED264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F13B2-802A-4D57-ABAB-687188B6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5066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初三化学教师年度工作总结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B6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学生管理与辅导工作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教师个人专业成长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存在不足与改进方向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1" b="27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总结初三化学教学工作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对过去一年的初三化学教学工作进行全面梳理和总结，以发现成绩和不足，为今后的教学工作提供参考和改进方向。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通过总结工作经验和教训，提升教师的教育教学能力，促进教师的专业成长。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改进教学方法和手段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通过对教学工作的反思，发现教学中存在的问题，探索更有效的教学方法和手段，提高教学质量。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对初三化学课程的教学内容完成情况进行总结，包括教学计划、教材处理、教学进度等方面的内容。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教学内容完成情况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对初三学生的化学学业成绩进行分析，包括成绩分布、及格率、优秀率等方面的数据。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学生学业成绩分析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对过去一年所采用的教学方法和手段进行反思，包括课堂讲授、实验教学、多媒体教学等方面的内容。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教学方法与手段反思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对初三化学教研组所开展的教研活动、取得的成果以及教师个人在科研方面的表现进行总结。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教研活动与成果展示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83" r="2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按照教学大纲要求，精心组织教学内容，确保完成全年教学任务。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完成初三化学全年教学计划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通过系统的教学，帮助学生掌握化学基础知识、实验技能和科学思维方法，培养学生解决问题的能力。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达成教学目标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结合讲授、讨论、实验等多种教学方法，激发学生的学习兴趣和主动性。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利用现代教育技术手段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运用多媒体课件、网络教学资源等，提高教学效果和效率。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通过考试、作业、课堂表现等多种方式评估学生成绩，发现学生成绩稳步提升，优秀率和及格率均达到预定目标。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学生成绩稳步提升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通过问卷调查、个别访谈等方式收集学生反馈，学生对教学内容、方法、效果等方面均给予积极评价。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学生反馈积极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学生管理与辅导工作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本届初三学生来自不同的家庭背景和学习经历，部分学生基础薄弱，对化学学科存在畏难情绪。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通过观察与了解，发现学生们在化学实验和探究活动中表现出浓厚兴趣，但在理论学习和解题方面存在困难。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经过一学年的努力，学生成绩整体呈现正态分布，高分段和低分段学生相对较少，中分段学生占比较大。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学生基本情况分析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推行小组合作学习模式，鼓励学生在小组内互相交流、讨论和分享学习经验，提高学习效率和团队协作能力。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针对不同层次的学生，制定个性化的教学计划和辅导方案，确保每个学生都能在原有基础上得到提高。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定期与家长沟通学生情况，及时反馈学生在校表现和学习进展，共同关注学生的成长和发展。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375" b="1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403" r="134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关注学生心理健康，定期开展心理健康教育和心理辅导活动，帮助学生缓解学习压力和情绪波动。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组织学生参加化学竞赛、科技创新等拓展活动，激发学生的学习兴趣和探究精神，提高学生的综合素质。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课后辅导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针对学生在课堂上未掌握的知识点，提供课后一对一辅导和答疑服务，确保学生问题得到及时解决。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学生辅导与关怀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教研活动与成果展示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积极参与学校组织的各类教研活动，如集体备课、教学观摩、评课议课等，与同事们共同交流教学心得和经验，不断提升自己的教学水平。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参加市、区级化学教师培训活动，学习新的教学理念和方法，了解化学教育前沿动态，拓宽教学视野。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教研活动参与情况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校外培训活动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校内教研活动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https://d.book118.com/437025066161006043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2024-09-17T23:33:00.233</cp:lastPrinted>
  <dcterms:created xsi:type="dcterms:W3CDTF">2024-09-17T15:33:00Z</dcterms:created>
  <dcterms:modified xsi:type="dcterms:W3CDTF">2024-09-17T15:33:02Z</dcterms:modified>
</cp:coreProperties>
</file>