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A571DA-AE2F-46BE-A3F9-7F8EA6E3C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AF3AF1-AC0E-4642-82D3-2BBBDCD3E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B1FEBD-571D-4129-BC26-ACAE7EE1CE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22E88A-5F7D-4D34-BBCA-A1229E9826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D18D3C-EF14-4C52-B0F2-3CB4FCA22B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158D95-0B5F-4B80-9DD7-5DE20DD732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D47209-58CB-41D6-B935-C7B2FBA620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49441E-9BAA-4C36-87F3-1FA5CC783E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DA7A53-6344-4D28-88A0-A4D697B2D3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2DF93A-3F9F-45B2-A3E1-344D9A76FE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C7C6E2-E8F9-4B3B-A3D2-E17EFA924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02605506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北京交通大学材料力学弯曲应力课件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材料力学弯曲应力概述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材料力学弯曲应力基本理论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材料力学弯曲应力实验方法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材料力学弯曲应力应用实例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材料力学弯曲应力研究展望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材料力学弯曲应力概述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弯曲应力的大小与弯矩的大小、截面的形状和尺寸等因素有关。</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弯曲应力可以分为正应力和剪应力，正应力表示截面上垂直于中性轴的应力，剪应力表示截面上平行于中性轴的应力。</a:t>
            </a:r>
          </a:p>
        </p:txBody>
      </p:sp>
      <p:pic>
        <p:nvPicPr>
          <p:cNvPr id="7" name="Picture 7"/>
          <p:cNvPicPr>
            <a:picLocks noChangeAspect="1"/>
          </p:cNvPicPr>
          <p:nvPr/>
        </p:nvPicPr>
        <p:blipFill>
          <a:blip r:embed="rId2"/>
          <a:srcRect t="21031" b="2103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2515" b="1251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26" r="9526"/>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弯曲应力是指物体在受到弯曲力矩的作用下，在弯曲截面上产生的应力。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弯曲应力的定义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弯曲应力的性质，可以分为纯弯曲和偏心弯曲。纯弯曲是指弯矩作用于截面的中性轴上，截面上各点的正应力大小相等，方向与中性轴垂直。偏心弯曲是指弯矩作用于截面的非中性轴上，截面上各点的正应力大小不相等，方向也不一定与中性轴垂直。</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根据弯曲应力的分布规律，可以分为对称弯曲和反对称弯曲。对称弯曲是指截面上正应力和剪应力的分布是对称的，反对称弯曲是指截面上正应力和剪应力的分布是反对称的。</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弯曲应力的分类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弯曲应力是材料力学中一个重要的概念，是工程实际中经常遇到的问题。许多工程结构和机械零件在受到外力作用时都会产生弯曲变形，如桥梁、建筑、车辆、船舶等。因此，研究弯曲应力对于工程实际具有重要的意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通过研究弯曲应力，可以了解材料的力学性能和变形规律，为工程设计和制造提供理论依据。同时，研究弯曲应力也可以促进材料科学和力学的发展，推动相关领域的科技进步。</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弯曲应力的研究意义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材料力学弯曲应力基本理论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40" b="2894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6650" r="66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弯曲应力计算公式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弯曲应力计算公式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弯曲应力的大小可以通过公式计算得出，公式中涉及弯曲半径、截面惯性矩、弯矩等参数。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弯曲应力计算公式的应用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在材料力学中，弯曲应力计算公式是分析梁和柱等结构受力的基础，可用于计算不同形状和尺寸的结构的弯曲应力。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弯曲应力计算公式的推导</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通过材料力学的基本原理和假设，可以推导出弯曲应力计算公式，推导过程涉及到了力和变形的平衡条件、弹性力学的基本假设等。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弯曲应力分布规律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在梁和柱等结构发生弯曲时，弯曲应力的大小和分布规律与结构的形状、尺寸、材料属性和载荷形式等因素有关。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5000" r="25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弯曲应力分布规律的实际应用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在实际工程中，了解弯曲应力分布规律对于结构设计、强度分析和优化设计等方面具有重要意义，可以指导工程师合理选择材料和结构形式，提高结构的承载能力和安全性。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弯曲应力分布规律的实验研究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通过实验研究可以测量结构的弯曲应力和应变分布，验证理论分析的正确性和可靠性，为工程实践提供可靠的依据。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弯曲应力分布规律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2935" r="32935"/>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弯曲应力与应变的关系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在材料力学中，弯曲应力与应变之间存在一定的关系，这种关系可以通过材料的弹性常数来描述。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弯曲应力与应变关系的应用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在结构分析和设计过程中，了解弯曲应力与应变的关系对于预测结构的变形和疲劳寿命等方面具有重要意义，可以指导工程师进行结构优化和改进。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弯曲应力与应变关系的实验测定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通过实验测定可以获得材料的弹性常数和应力-应变曲线，为理论分析提供可靠的实验依据，有助于提高结构分析和设计的准确性和可靠性。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弯曲应力与应变的关系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https://d.book118.com/437026055061006026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2024-08-31T11:59:37.647</cp:lastPrinted>
  <dcterms:created xsi:type="dcterms:W3CDTF">2024-08-31T03:59:37Z</dcterms:created>
  <dcterms:modified xsi:type="dcterms:W3CDTF">2024-08-31T03:59:39Z</dcterms:modified>
</cp:coreProperties>
</file>