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F7ABF-3DA4-4684-9953-37193895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1232-78E2-4284-9854-DDE31038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AC1DE-1A1B-466B-9E61-17E42B12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81DC3-ACC5-4FE9-86F2-522A804E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391C3-FE89-4EC3-9353-E56C7D29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31052-0309-4B7C-BBE3-C961736F0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D26A0-9B13-4269-B4F9-051BC653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42714-CC34-44D5-ABBA-E3EDA9EC5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C5001-DAD8-48D0-AF3B-0E00BE383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0C37D-A36C-427A-BF5C-C9E301E9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473FB-A992-4971-83FF-DDF0A4CD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6154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农村信息化服务平台的运维与维护策略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运维与维护团队建设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运维与维护实践案例分析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随着信息技术的快速发展，农村信息化服务平台已成为推动农村经济发展的重要手段。该平台通过整合各类资源，为农民提供便捷的信息服务，促进农业生产、流通和消费的现代化。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农村信息化服务平台的稳定运行和持续发挥作用，对其进行有效的运维和维护至关重要。这不仅可以保障农民获得准确、及时的信息服务，还能提高平台的可用性和可靠性，进而推动农村经济的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运维与维护的重要性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通过精细化运维和预防性维护，减少故障发生率和系统停机时间，从而降低平台的运营成本和维护费用。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保障平台稳定运行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通过定期巡检、故障排查、系统升级等运维措施，确保农村信息化服务平台始终处于良好运行状态，为农民提供不间断的信息服务。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提高数据安全性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加强数据安全防护，如定期备份数据、加密传输、设置访问权限等，确保平台数据的安全性和完整性，防止数据泄露或被篡改。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持续关注用户需求反馈，对平台功能进行迭代优化和升级，提升用户体验和满意度，增强平台的用户黏性。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运维与维护的重要性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信息发布与查询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平台提供农业政策、市场动态、科技信息等多元化信息发布与查询服务。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基于大数据和人工智能技术，平台可对农村各类数据进行深度挖掘和分析，为政府和企业提供决策支持。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平台支持农产品在线交易、物流配送等电子商务服务，促进农产品流通。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平台整合农业科技资源，提供农业科技在线咨询、技术培训等服务。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平台采用分布式架构，支持大规模并发访问和数据处理。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平台运用云计算技术，实现计算资源的动态管理和按需分配。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平台运用大数据分析技术，对农村各类数据进行挖掘和分析。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平台集成人工智能技术，实现智能推荐、语音交互等功能。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平台为农业企业提供市场信息服务、电子商务服务等，促进企业发展和市场拓展。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广大农民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平台为广大农民提供农业科技、市场信息等多元化服务，促进农民增收致富。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农民合作社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平台为农民合作社提供社员管理、财务管理等信息化服务，提高合作社运营效率。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平台为政府部门提供农村信息化管理和服务手段，提高政府决策效率和公共服务水平。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平台应用与覆盖范围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定期分析系统日志，发现潜在问题，提前进行干预，避免故障发生。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通过系统监控工具，实时收集服务器、网络、数据库等关键组件的性能指标，确保系统稳定运行。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设定合理的阈值，当系统性能指标超过正常范围时，及时触发预警机制，通知运维人员进行处理。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系统监控与故障预警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定期备份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制定合理的数据备份计划，定期对重要数据进行备份，确保数据安全。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定期对备份数据进行恢复验证，确保备份数据的可用性和完整性。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建立灾难恢复机制，当系统发生严重故障时，能够快速恢复数据，保障业务连续性。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防火墙配置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合理配置防火墙规则，限制非法访问和恶意攻击，保护系统安全。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部署入侵检测系统（IDS/IPS），实时监测网络流量和异常行为，发现潜在的网络攻击。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漏洞修补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定期更新系统和应用程序补丁，修复已知漏洞，防止黑客利用漏洞进行攻击。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对敏感数据进行加密存储和传输，确保数据在传输和存储过程中的安全性。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对农村信息化服务平台的服务器、网络设备、存储设备等硬件进行定期检查，确保设备正常运行。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定期检查硬件设备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7" b="11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及时更换故障设备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一旦发现硬件故障，应立即更换故障设备，避免影响平台服务的正常运行。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记录硬件设备的维护情况，包括维护时间、维护内容、维护人员等信息，方便后续跟踪和管理。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https://d.book118.com/437026154166006030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2024-09-02T19:50:21.151</cp:lastPrinted>
  <dcterms:created xsi:type="dcterms:W3CDTF">2024-09-02T11:50:21Z</dcterms:created>
  <dcterms:modified xsi:type="dcterms:W3CDTF">2024-09-02T11:50:23Z</dcterms:modified>
</cp:coreProperties>
</file>