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F982E-1660-4218-992B-082B9AA5B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9CAB0-B90F-41BB-901F-D10CE03E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93A5C-B976-437F-9D76-40E3DCD5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B86FC-58B2-43A9-B014-24AC1AC7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D125F7-8017-41BA-8507-3267C132D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FC8A9-5C1E-40A4-BE58-0F5824B4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83777-0771-4DE8-A3C9-CD91E40D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B9DC8-FA91-4C44-BF4F-AEE0C3651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49B6B-82BD-4B54-87A6-4CB47E7AC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718FB-501E-4604-AB9D-D5E90460C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C84D9-BF3C-4195-8C55-A2DF06479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32050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科普人才培养与评定办法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科普人才培养概述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科普人才培养模式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科普人才评定标准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科普人才培养与评定的未来展望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科普人才培养概述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科普人才是指具备科学知识、科学思维和科学精神，能够从事科普创作、科普研究和科普传播的专业人才。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科普人才包括科学家、教师、媒体人、科普作家等多个领域的人才，他们共同承担着向公众传播科学知识、提高科学素质的任务。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科普人才通过各种渠道向公众传播科学知识，有助于提高公众的科学素质，增强其科学意识和科学思维能力。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提高公众科学素质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科普人才在向公众传播科学知识的同时，也促进了科技创新的传播和应用，有助于推动科技进步和社会发展。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促进科技创新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科普人才通过科普活动，培养公众的科学精神，包括探索未知、批判思维、求真务实等，有助于形成良好的社会风尚。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培养科学精神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科普人才培养的重要性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随着科技的发展和社会的进步，科普人才培养逐渐受到重视，越来越多的机构和个人参与到科普工作中，科普人才队伍不断壮大。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然而，当前科普人才培养仍存在一些问题，如培养体系不完善、培养质量参差不齐、科普人才缺乏职业发展机会等，需要进一步加强和改进。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科普人才培养的现状与挑战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科普人才培养模式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28" r="31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通过高等教育培养具备科学素养和传播能力的人才。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在高等教育中设置科普专业或科普课程，培养具备科学素养和传播能力的专业人才，为科普事业提供人才支持。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高等教育培养模式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针对在职人员进行科普技能和知识的培训。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针对科普从业人员或对科普有兴趣的人员，开展科普技能和知识的培训，提高其科普能力和水平。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职业培训培养模式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通过社会化的方式，鼓励社会各界参与科普人才培养。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通过社会化的方式，鼓励科研机构、企事业单位、社会组织等参与科普人才培养，形成多元化的培养体系。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社会化科普培养模式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国际交流与合作培养模式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通过国际交流与合作，引进国外先进的科普理念和经验。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加强国际交流与合作，引进国外先进的科普理念和经验，提高国内科普人才培养的质量和水平。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科普人才评定标准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具备扎实的自然科学、社会科学和人文科学基础，掌握相关学科的基本原理、概念和研究方法。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能够将不同学科的知识进行整合，形成对特定问题的全面认识，具备解决复杂问题的综合分析能力。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关注科技发展动态，了解国内外科技前沿和最新研究成果，能够及时更新自己的知识体系。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具备扎实的科学知识基础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具备跨学科的知识整合能力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了解科技前沿和动态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知识结构标准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能够清晰、准确地表达科学思想，具备优秀的口头和书面表达能力，能够与不同受众进行有效沟通。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能够撰写科学论文、科普文章、科技报告等不同类型的科技文本，满足不同需求。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掌握科技传播技能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具备良好的沟通表达能力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具备科技写作能力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熟悉各种科技传播渠道和媒体平台，能够运用现代信息技术和新媒体手段进行科学传播。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技能水平标准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创新能力标准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具备创新思维和解决问题的能力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能够独立思考，提出新颖、独特的科学观点和解决方案，具备解决复杂问题的创新思维和实际操作能力。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具备团队协作和领导能力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能够在团队中发挥积极作用，协调团队成员共同完成任务，具备领导和管理团队的能力。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具备持续学习和自我提升的能力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具备自我驱动的学习态度，不断更新自己的知识和技能，适应科技发展的变化和挑战。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https://d.book118.com/437032050065006031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2024-09-03T15:49:26.166</cp:lastPrinted>
  <dcterms:created xsi:type="dcterms:W3CDTF">2024-09-03T07:49:26Z</dcterms:created>
  <dcterms:modified xsi:type="dcterms:W3CDTF">2024-09-03T07:49:28Z</dcterms:modified>
</cp:coreProperties>
</file>