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61573-028F-41AF-9C48-84801EF55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4F0EB-2E20-47AC-A7AA-A683CA633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38002-AE87-4D26-848F-DDFF74C5F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815C9F-BBA6-426C-AE54-3596CDCD2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5A9A43-5CA3-43D5-BE7B-75AC5014D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D8A713-2684-4F21-B507-15D3B0C0D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A70E87-CC84-409F-89FF-09EDA3656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84BC1D-AE5A-44E7-888D-A3B388EC6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F1EB86-345C-4D34-A72D-F7D2ADE82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8446A-2866-440F-8997-8EB587CF6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ED39D-4445-4F0F-B7A7-84D91B6E2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3206303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社区护理五章四节老年保健与护理课件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老年保健概述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老年常见健康问题及护理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老年心理健康与护理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社区老年保健与护理实践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社区护理概述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社区护理是在社区范围内，以家庭为单位，以社区居民为对象，通过综合运用护理、医疗、康复、公共卫生、社会工作等多学科知识和技能，为居民提供连续性、综合性、协调性的健康照顾服务。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社区护理对于提高居民健康水平、降低医疗费用、促进医疗卫生资源合理配置具有重要意义，是实现人人享有基本医疗卫生服务的重要途径。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社区护理的定义与意义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早期的社区护理主要关注传染病防治和妇幼保健等有限领域。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随着医学模式的转变和社区卫生服务的普及，社区护理逐渐拓展到慢性病管理、老年保健、康复护理等多个领域。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750" b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近年来，社区护理不断向专业化方向发展，护理人员需要具备更高的专业素养和综合能力。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专业化阶段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社区护理发展历程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38100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家庭访视模式：护理人员定期上门为居民提供健康检查、咨询指导等服务，重点关注老年人、慢性病患者等特殊人群。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137" r="1513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333" r="1533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75" r="1667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团队合作模式：护理人员与医生、公共卫生人员、社会工作者等多专业团队紧密合作，共同为社区居民提供全面、连续的照顾服务。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社区卫生服务中心模式：在社区卫生服务中心设立护理站，为居民提供预防保健、健康教育、康复指导等一站式护理服务。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通过以上内容的学习和实践，社区护理人员能够更好地为社区居民提供优质的护理服务，促进居民的健康和幸福。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社区护理服务模式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老年保健概述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19" r="32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47" r="14947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老年人身体各系统功能逐渐减退，代谢率降低，免疫力减弱，易患多种慢性疾病。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老年人常常面临退休、子女离家、健康问题等生活变化，容易出现孤独、焦虑、抑郁等心理问题。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老年人的生理心理特点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全面关注老年人的身心健康，注重个体差异，强调预防为主，积极干预和治疗疾病，提高老年人的自我保健能力。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包括健康生活方式指导（如合理饮食、适量运动、戒烟限酒等）、慢性病管理与防控、心理健康维护与心理疏导、安全防护与意外伤害预防等方面。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972" r="27972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老年保健的原则和内容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705" r="2870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政府应加大对老年保健的投入，完善老年医疗保健制度，提高老年人医疗保健的可及性；社会应营造尊老、爱老、助老的社会氛围，为老年人提供良好的生活环境。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开展健康教育活动，提高老年人的健康知识水平；推广适宜老年人的健身运动，增强老年人身体素质；加强老年人心理关爱服务，缓解老年人心理问题；普及安全防护知识，降低老年人意外伤害风险。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老年保健的策略与方法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老年常见健康问题及护理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https://d.book118.com/437032063034006046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2024-09-21T06:40:05.223</cp:lastPrinted>
  <dcterms:created xsi:type="dcterms:W3CDTF">2024-09-20T22:40:05Z</dcterms:created>
  <dcterms:modified xsi:type="dcterms:W3CDTF">2024-09-20T22:40:07Z</dcterms:modified>
</cp:coreProperties>
</file>