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C0BAD-32AE-4DAB-8394-E7007F44A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02159-06C3-4C51-AC9F-559AB61A2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ED7D4-BFF2-4612-B321-C46F9A9F3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A9536-B50F-4D90-8945-11A5EAAC4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E3A0CA-06C0-4F02-8331-645C0E7B6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2ABC89-8592-48FB-88FD-21ECBB362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DCD9F5-6D86-4AAA-89B9-84D8A3C29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94DC2-8A69-400E-BF06-E2EDDC0EC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4A772-7366-4846-B0DE-7E9E58F14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4D014-E62C-495B-93DC-BCD33C6F9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321EC-C5E5-4C67-8EAD-0D9039290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3400611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钳工工作总结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工作目标与背景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完成任务情况与成果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工作中遇到的问题及解决方案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个人成长与职业规划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对公司或部门建议与展望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工作目标与背景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保证产品质量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提高技能水平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加强安全意识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本年度工作目标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通过培训和实践，提高钳工技能水平，增强解决问题的能力。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严格控制加工过程中的质量，确保产品符合客户要求。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通过优化工作流程和改进工具，提高生产效率，降低生产成本。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严格遵守安全操作规程，提高安全意识，确保工作过程中的人身安全。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机械设备制造行业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工厂生产环境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作为一名钳工，我所在的行业是机械设备制造，需要加工各种零部件和产品。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我的工作环境是工厂生产车间，需要适应车间噪音、油污等环境因素。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在工作中，我需要与同事紧密协作，共同完成生产任务。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工作背景及环境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高精度零件加工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紧急订单处理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设备故障应对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重点任务与挑战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本年度，我负责了一些高精度零件的加工任务，需要严格控制加工尺寸和形位公差。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在生产过程中，有时会接到紧急订单，需要在短时间内完成生产任务，对我的工作能力和应变能力提出了挑战。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设备故障是生产过程中常见的问题，我需要迅速判断故障原因并采取有效措施进行修复，以保证生产进度。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安全生产是工作中的重中之重，我需要时刻保持警惕，确保自己和同事的人身安全。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完成任务情况与成果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本季度共完成钳工作业任务XX项，包括设备装配、调试、维修等。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完成任务数量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所有任务均按照工艺要求和技术标准完成，质量合格率达到XX%。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完成任务质量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完成任务数量及质量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证书获取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技能提升与证书获取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通过参加培训和实践操作，熟练掌握了新的钳工工艺和技术，提高了工作效率和质量。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本季度获得了钳工技能等级证书，证明了个人在钳工领域的专业能力和水平。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针对钳工作业中的难点和问题，提出了改进方案，优化了工艺流程和操作规范。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通过改进工艺和使用新工具，提高了钳工作业效率，缩短了作业周期，降低了成本。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改进工艺与提高效率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提高效率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改进工艺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工作中遇到的问题及解决方案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遇到的主要困难和问题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在钳工工作中，由于手工操作的不确定性，往往难以保证零件的加工精度。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钳工工作往往需要耗费大量时间，导致效率低下。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钳工工作中使用的工具容易磨损，需要频繁更换或修复。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加工精度难以保证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效率低下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工具磨损严重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手工操作的不确定性、技能水平不足、设备精度不高等。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5366" y="257613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22" name="Freeform 22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问题原因分析及解决方法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加工精度问题原因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提高技能水平、使用更精密的设备、采用辅助工具等。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工作流程不合理、缺乏有效协作、设备故障等。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效率低下问题原因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420616" y="267138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51" name="TextBox 51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优化工作流程、加强团队协作、定期检查维护设备等。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工具质量差、使用不当、缺乏维护等。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工具磨损严重问题原因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选用高质量工具、正确使用工具、加强工具维护等。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https://d.book118.com/437034006112006026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2024-08-31T18:18:35.075</cp:lastPrinted>
  <dcterms:created xsi:type="dcterms:W3CDTF">2024-08-31T10:18:35Z</dcterms:created>
  <dcterms:modified xsi:type="dcterms:W3CDTF">2024-08-31T10:18:37Z</dcterms:modified>
</cp:coreProperties>
</file>