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1" r:id="rId2"/>
    <p:sldMasterId id="2147483666" r:id="rId3"/>
  </p:sldMasterIdLst>
  <p:notesMasterIdLst>
    <p:notesMasterId r:id="rId4"/>
  </p:notesMasterIdLst>
  <p:sldIdLst>
    <p:sldId id="259" r:id="rId5"/>
    <p:sldId id="262" r:id="rId6"/>
    <p:sldId id="265" r:id="rId7"/>
    <p:sldId id="268" r:id="rId8"/>
    <p:sldId id="271" r:id="rId9"/>
    <p:sldId id="274" r:id="rId10"/>
    <p:sldId id="277" r:id="rId11"/>
    <p:sldId id="280" r:id="rId12"/>
    <p:sldId id="283" r:id="rId13"/>
    <p:sldId id="286" r:id="rId14"/>
    <p:sldId id="289" r:id="rId15"/>
    <p:sldId id="292" r:id="rId16"/>
    <p:sldId id="295" r:id="rId17"/>
    <p:sldId id="298" r:id="rId18"/>
    <p:sldId id="301" r:id="rId19"/>
    <p:sldId id="304" r:id="rId20"/>
    <p:sldId id="307" r:id="rId21"/>
    <p:sldId id="310" r:id="rId22"/>
    <p:sldId id="313" r:id="rId23"/>
    <p:sldId id="316" r:id="rId24"/>
    <p:sldId id="318" r:id="rId25"/>
  </p:sldIdLst>
  <p:sldSz cx="12192000" cy="6858000"/>
  <p:notesSz cx="6858000" cy="9144000"/>
  <p:custDataLst>
    <p:tags r:id="rId2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6.xml" /><Relationship Id="rId11" Type="http://schemas.openxmlformats.org/officeDocument/2006/relationships/slide" Target="slides/slide7.xml" /><Relationship Id="rId12" Type="http://schemas.openxmlformats.org/officeDocument/2006/relationships/slide" Target="slides/slide8.xml" /><Relationship Id="rId13" Type="http://schemas.openxmlformats.org/officeDocument/2006/relationships/slide" Target="slides/slide9.xml" /><Relationship Id="rId14" Type="http://schemas.openxmlformats.org/officeDocument/2006/relationships/slide" Target="slides/slide10.xml" /><Relationship Id="rId15" Type="http://schemas.openxmlformats.org/officeDocument/2006/relationships/slide" Target="slides/slide11.xml" /><Relationship Id="rId16" Type="http://schemas.openxmlformats.org/officeDocument/2006/relationships/slide" Target="slides/slide12.xml" /><Relationship Id="rId17" Type="http://schemas.openxmlformats.org/officeDocument/2006/relationships/slide" Target="slides/slide13.xml" /><Relationship Id="rId18" Type="http://schemas.openxmlformats.org/officeDocument/2006/relationships/slide" Target="slides/slide14.xml" /><Relationship Id="rId19" Type="http://schemas.openxmlformats.org/officeDocument/2006/relationships/slide" Target="slides/slide15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6.xml" /><Relationship Id="rId21" Type="http://schemas.openxmlformats.org/officeDocument/2006/relationships/slide" Target="slides/slide17.xml" /><Relationship Id="rId22" Type="http://schemas.openxmlformats.org/officeDocument/2006/relationships/slide" Target="slides/slide18.xml" /><Relationship Id="rId23" Type="http://schemas.openxmlformats.org/officeDocument/2006/relationships/slide" Target="slides/slide19.xml" /><Relationship Id="rId24" Type="http://schemas.openxmlformats.org/officeDocument/2006/relationships/slide" Target="slides/slide20.xml" /><Relationship Id="rId25" Type="http://schemas.openxmlformats.org/officeDocument/2006/relationships/slide" Target="slides/slide21.xml" /><Relationship Id="rId26" Type="http://schemas.openxmlformats.org/officeDocument/2006/relationships/tags" Target="tags/tag1.xml" /><Relationship Id="rId27" Type="http://schemas.openxmlformats.org/officeDocument/2006/relationships/presProps" Target="presProps.xml" /><Relationship Id="rId28" Type="http://schemas.openxmlformats.org/officeDocument/2006/relationships/viewProps" Target="viewProps.xml" /><Relationship Id="rId29" Type="http://schemas.openxmlformats.org/officeDocument/2006/relationships/theme" Target="theme/theme1.xml" /><Relationship Id="rId3" Type="http://schemas.openxmlformats.org/officeDocument/2006/relationships/slideMaster" Target="slideMasters/slideMaster3.xml" /><Relationship Id="rId30" Type="http://schemas.openxmlformats.org/officeDocument/2006/relationships/tableStyles" Target="tableStyles.xml" /><Relationship Id="rId4" Type="http://schemas.openxmlformats.org/officeDocument/2006/relationships/notesMaster" Target="notesMasters/notesMaster1.xml" /><Relationship Id="rId5" Type="http://schemas.openxmlformats.org/officeDocument/2006/relationships/slide" Target="slides/slide1.xml" /><Relationship Id="rId6" Type="http://schemas.openxmlformats.org/officeDocument/2006/relationships/slide" Target="slides/slide2.xml" /><Relationship Id="rId7" Type="http://schemas.openxmlformats.org/officeDocument/2006/relationships/slide" Target="slides/slide3.xml" /><Relationship Id="rId8" Type="http://schemas.openxmlformats.org/officeDocument/2006/relationships/slide" Target="slides/slide4.xml" /><Relationship Id="rId9" Type="http://schemas.openxmlformats.org/officeDocument/2006/relationships/slide" Target="slides/slide5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4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6" name="PlaceHolder 1"/>
          <p:cNvSpPr>
            <a:spLocks noGrp="1"/>
          </p:cNvSpPr>
          <p:nvPr>
            <p:ph type="sldImg"/>
          </p:nvPr>
        </p:nvSpPr>
        <p:spPr>
          <a:xfrm>
            <a:off x="216000" y="812520"/>
            <a:ext cx="7127280" cy="4008960"/>
          </a:xfrm>
          <a:prstGeom prst="rect">
            <a:avLst/>
          </a:prstGeom>
          <a:noFill/>
          <a:ln w="0">
            <a:noFill/>
          </a:ln>
        </p:spPr>
      </p:sp>
      <p:sp>
        <p:nvSpPr>
          <p:cNvPr id="67" name="PlaceHolder 2"/>
          <p:cNvSpPr>
            <a:spLocks noGrp="1"/>
          </p:cNvSpPr>
          <p:nvPr>
            <p:ph type="body" idx="37"/>
          </p:nvPr>
        </p:nvSpPr>
        <p:spPr>
          <a:xfrm>
            <a:off x="756000" y="5078520"/>
            <a:ext cx="6047640" cy="48110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marL="216000" indent="-216000">
              <a:buNone/>
            </a:pPr>
            <a:r>
              <a:rPr lang="zh-CN" sz="2000" b="0" strike="noStrike" spc="-1">
                <a:solidFill>
                  <a:srgbClr val="000000"/>
                </a:solidFill>
                <a:latin typeface="Arial"/>
              </a:rPr>
              <a:t>点击编辑备注格式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8" name="PlaceHolder 3"/>
          <p:cNvSpPr>
            <a:spLocks noGrp="1"/>
          </p:cNvSpPr>
          <p:nvPr>
            <p:ph type="hdr" idx="38"/>
          </p:nvPr>
        </p:nvSpPr>
        <p:spPr>
          <a:xfrm>
            <a:off x="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&lt;页眉&gt;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69" name="PlaceHolder 4"/>
          <p:cNvSpPr>
            <a:spLocks noGrp="1"/>
          </p:cNvSpPr>
          <p:nvPr>
            <p:ph type="dt" idx="34"/>
          </p:nvPr>
        </p:nvSpPr>
        <p:spPr>
          <a:xfrm>
            <a:off x="427896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0" name="PlaceHolder 5"/>
          <p:cNvSpPr>
            <a:spLocks noGrp="1"/>
          </p:cNvSpPr>
          <p:nvPr>
            <p:ph type="ftr" idx="35"/>
          </p:nvPr>
        </p:nvSpPr>
        <p:spPr>
          <a:xfrm>
            <a:off x="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1" name="PlaceHolder 6"/>
          <p:cNvSpPr>
            <a:spLocks noGrp="1"/>
          </p:cNvSpPr>
          <p:nvPr>
            <p:ph type="sldNum" idx="36"/>
          </p:nvPr>
        </p:nvSpPr>
        <p:spPr>
          <a:xfrm>
            <a:off x="427896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fld id="{CEC6EE4C-0662-453A-A05C-300EE18B1E10}" type="slidenum"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&lt;编号&gt;</a:t>
            </a:fld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/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8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9.xml" /><Relationship Id="rId2" Type="http://schemas.openxmlformats.org/officeDocument/2006/relationships/notesMaster" Target="../notesMasters/notesMaster1.xml" /></Relationships>
</file>

<file path=ppt/notesSlides/_rels/notesSlide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4.xml" /><Relationship Id="rId2" Type="http://schemas.openxmlformats.org/officeDocument/2006/relationships/notesMaster" Target="../notesMasters/notesMaster1.xml" /></Relationships>
</file>

<file path=ppt/notesSlides/_rels/notesSlide6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5.xml" /><Relationship Id="rId2" Type="http://schemas.openxmlformats.org/officeDocument/2006/relationships/notesMaster" Target="../notesMasters/notesMaster1.xml" /></Relationships>
</file>

<file path=ppt/notesSlides/_rels/notesSlide7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0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89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90" name="PlaceHolder 2"/>
          <p:cNvSpPr>
            <a:spLocks noGrp="1"/>
          </p:cNvSpPr>
          <p:nvPr>
            <p:ph type="body" idx="38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91" name="PlaceHolder 3"/>
          <p:cNvSpPr>
            <a:spLocks noGrp="1"/>
          </p:cNvSpPr>
          <p:nvPr>
            <p:ph type="sldNum" idx="37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92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93" name="PlaceHolder 2"/>
          <p:cNvSpPr>
            <a:spLocks noGrp="1"/>
          </p:cNvSpPr>
          <p:nvPr>
            <p:ph type="body" idx="39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94" name="PlaceHolder 3"/>
          <p:cNvSpPr>
            <a:spLocks noGrp="1"/>
          </p:cNvSpPr>
          <p:nvPr>
            <p:ph type="sldNum" idx="38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95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96" name="PlaceHolder 2"/>
          <p:cNvSpPr>
            <a:spLocks noGrp="1"/>
          </p:cNvSpPr>
          <p:nvPr>
            <p:ph type="body" idx="40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97" name="PlaceHolder 3"/>
          <p:cNvSpPr>
            <a:spLocks noGrp="1"/>
          </p:cNvSpPr>
          <p:nvPr>
            <p:ph type="sldNum" idx="39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98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99" name="PlaceHolder 2"/>
          <p:cNvSpPr>
            <a:spLocks noGrp="1"/>
          </p:cNvSpPr>
          <p:nvPr>
            <p:ph type="body" idx="41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00" name="PlaceHolder 3"/>
          <p:cNvSpPr>
            <a:spLocks noGrp="1"/>
          </p:cNvSpPr>
          <p:nvPr>
            <p:ph type="sldNum" idx="40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01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402" name="PlaceHolder 2"/>
          <p:cNvSpPr>
            <a:spLocks noGrp="1"/>
          </p:cNvSpPr>
          <p:nvPr>
            <p:ph type="body" idx="42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03" name="PlaceHolder 3"/>
          <p:cNvSpPr>
            <a:spLocks noGrp="1"/>
          </p:cNvSpPr>
          <p:nvPr>
            <p:ph type="sldNum" idx="41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04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405" name="PlaceHolder 2"/>
          <p:cNvSpPr>
            <a:spLocks noGrp="1"/>
          </p:cNvSpPr>
          <p:nvPr>
            <p:ph type="body" idx="43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06" name="PlaceHolder 3"/>
          <p:cNvSpPr>
            <a:spLocks noGrp="1"/>
          </p:cNvSpPr>
          <p:nvPr>
            <p:ph type="sldNum" idx="42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07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408" name="PlaceHolder 2"/>
          <p:cNvSpPr>
            <a:spLocks noGrp="1"/>
          </p:cNvSpPr>
          <p:nvPr>
            <p:ph type="body" idx="44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09" name="PlaceHolder 3"/>
          <p:cNvSpPr>
            <a:spLocks noGrp="1"/>
          </p:cNvSpPr>
          <p:nvPr>
            <p:ph type="sldNum" idx="43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E9CEA45-17F5-4F81-844C-354D59B5015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0499DC6-769A-4F9B-AFDE-34DB8E61A5D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4E10D96-154D-484F-AA19-770DCE5D27C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8685682-6EF2-43DC-8268-90707ED3B97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DCBA729-B686-4FB4-8379-69ACC084959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0385A04-172B-4CCD-BB28-85AA27D72AD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AF73765-3CB4-4A52-9297-8D77BB755C3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6AF8712-EAA3-4669-A1CF-ED9ABD18766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4407FC9-E45C-4DFB-8EAC-53053E83726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B75F582-0537-4E41-B273-2D9980B91B2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08A2D29-25FE-4DE9-83BD-D1F9ADA22E8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2484000"/>
            <a:ext cx="9798840" cy="10184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26920"/>
            <a:ext cx="9798840" cy="5382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 algn="ctr">
              <a:buNone/>
            </a:pPr>
            <a:endParaRPr lang="en-US" sz="3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" name="PlaceHolder 3"/>
          <p:cNvSpPr>
            <a:spLocks noGrp="1"/>
          </p:cNvSpPr>
          <p:nvPr>
            <p:ph type="ftr" idx="2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7" name="PlaceHolder 4"/>
          <p:cNvSpPr>
            <a:spLocks noGrp="1"/>
          </p:cNvSpPr>
          <p:nvPr>
            <p:ph type="sldNum" idx="3"/>
          </p:nvPr>
        </p:nvSpPr>
        <p:spPr/>
        <p:txBody>
          <a:bodyPr/>
          <a:lstStyle/>
          <a:p>
            <a:fld id="{3F5716A8-AF61-481F-81F0-6C784C26961C}" type="slidenum">
              <a:t>&lt;#&gt;</a:t>
            </a:fld>
          </a:p>
        </p:txBody>
      </p:sp>
      <p:sp>
        <p:nvSpPr>
          <p:cNvPr id="8" name="PlaceHolder 5"/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PlaceHolder 1"/>
          <p:cNvSpPr>
            <a:spLocks noGrp="1"/>
          </p:cNvSpPr>
          <p:nvPr>
            <p:ph type="ftr" idx="26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3" name="PlaceHolder 2"/>
          <p:cNvSpPr>
            <a:spLocks noGrp="1"/>
          </p:cNvSpPr>
          <p:nvPr>
            <p:ph type="sldNum" idx="27"/>
          </p:nvPr>
        </p:nvSpPr>
        <p:spPr/>
        <p:txBody>
          <a:bodyPr/>
          <a:lstStyle/>
          <a:p>
            <a:fld id="{11839216-B54D-4E37-B2CD-156F7F23E097}" type="slidenum">
              <a:t>&lt;#&gt;</a:t>
            </a:fld>
          </a:p>
        </p:txBody>
      </p:sp>
      <p:sp>
        <p:nvSpPr>
          <p:cNvPr id="4" name="PlaceHolder 3"/>
          <p:cNvSpPr>
            <a:spLocks noGrp="1"/>
          </p:cNvSpPr>
          <p:nvPr>
            <p:ph type="dt" idx="25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_rels/slideMaster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heme" Target="../theme/theme3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9144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rm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单击此处编辑母版标题样式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dt" idx="1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2" name="PlaceHolder 3"/>
          <p:cNvSpPr>
            <a:spLocks noGrp="1"/>
          </p:cNvSpPr>
          <p:nvPr>
            <p:ph type="ftr" idx="2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3" name="PlaceHolder 4"/>
          <p:cNvSpPr>
            <a:spLocks noGrp="1"/>
          </p:cNvSpPr>
          <p:nvPr>
            <p:ph type="sldNum" idx="3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4" name="PlaceHolder 5"/>
          <p:cNvSpPr>
            <a:spLocks noGrp="1"/>
          </p:cNvSpPr>
          <p:nvPr>
            <p:ph type="body" idx="4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/>
    <p:bodyStyle/>
    <p:otherStyle/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0" name="PlaceHolder 1"/>
          <p:cNvSpPr>
            <a:spLocks noGrp="1"/>
          </p:cNvSpPr>
          <p:nvPr>
            <p:ph type="dt" idx="25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1" name="PlaceHolder 2"/>
          <p:cNvSpPr>
            <a:spLocks noGrp="1"/>
          </p:cNvSpPr>
          <p:nvPr>
            <p:ph type="ftr" idx="26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2" name="PlaceHolder 3"/>
          <p:cNvSpPr>
            <a:spLocks noGrp="1"/>
          </p:cNvSpPr>
          <p:nvPr>
            <p:ph type="sldNum" idx="27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3" name="PlaceHolder 4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</a:rPr>
              <a:t>单击以编辑标题文本格式</a:t>
            </a: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54" name="PlaceHolder 5"/>
          <p:cNvSpPr>
            <a:spLocks noGrp="1"/>
          </p:cNvSpPr>
          <p:nvPr>
            <p:ph type="body" idx="28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2" r:id="rId1"/>
  </p:sldLayoutIdLst>
  <p:transition/>
  <p:timing/>
  <p:txStyles>
    <p:titleStyle/>
    <p:bodyStyle/>
    <p:otherStyle/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1.xml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2.xml" /><Relationship Id="rId3" Type="http://schemas.openxmlformats.org/officeDocument/2006/relationships/image" Target="../media/image2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3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4.xml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5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6.xml" /><Relationship Id="rId3" Type="http://schemas.openxmlformats.org/officeDocument/2006/relationships/image" Target="../media/image2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2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7.xml" /><Relationship Id="rId3" Type="http://schemas.openxmlformats.org/officeDocument/2006/relationships/image" Target="../media/image2.png" /></Relationships>
</file>

<file path=ppt/slides/_rels/slide2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3703513600100605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72" name="图片 4"/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1760" cy="6857640"/>
          </a:xfrm>
          <a:prstGeom prst="rect">
            <a:avLst/>
          </a:prstGeom>
          <a:ln w="0">
            <a:noFill/>
          </a:ln>
        </p:spPr>
      </p:pic>
      <p:sp>
        <p:nvSpPr>
          <p:cNvPr id="73" name="PlaceHolder 1"/>
          <p:cNvSpPr>
            <a:spLocks noGrp="1"/>
          </p:cNvSpPr>
          <p:nvPr>
            <p:ph type="title"/>
          </p:nvPr>
        </p:nvSpPr>
        <p:spPr>
          <a:xfrm>
            <a:off x="0" y="858600"/>
            <a:ext cx="1219176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/>
                </a:solidFill>
                <a:latin typeface="Arial"/>
                <a:ea typeface="微软雅黑"/>
              </a:rPr>
              <a:t>小心溺水，保护自己的生命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4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60400"/>
            <a:ext cx="472680" cy="20268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 fontScale="37485" lnSpcReduction="20000"/>
          </a:bodyPr>
          <a:lstStyle/>
          <a:p>
            <a:pPr indent="0" algn="ctr" defTabSz="914400">
              <a:lnSpc>
                <a:spcPct val="11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2400" b="0" strike="noStrike" spc="199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 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5" name="文本框 3"/>
          <p:cNvSpPr/>
          <p:nvPr/>
        </p:nvSpPr>
        <p:spPr>
          <a:xfrm>
            <a:off x="4453200" y="4485600"/>
            <a:ext cx="4063680" cy="69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Arial"/>
                <a:ea typeface="微软雅黑"/>
              </a:rPr>
              <a:t>制作人：</a:t>
            </a:r>
            <a:r>
              <a:rPr lang="en-US" sz="2000" b="1" strike="noStrike" spc="-1">
                <a:solidFill>
                  <a:schemeClr val="dk1"/>
                </a:solidFill>
                <a:latin typeface="Arial"/>
                <a:ea typeface="微软雅黑"/>
              </a:rPr>
              <a:t>XXX 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Arial"/>
                <a:ea typeface="微软雅黑"/>
              </a:rPr>
              <a:t>时间：</a:t>
            </a:r>
            <a:r>
              <a:rPr lang="en-US" sz="2000" b="1" strike="noStrike" spc="-1">
                <a:solidFill>
                  <a:schemeClr val="dk1"/>
                </a:solidFill>
                <a:latin typeface="Arial"/>
                <a:ea typeface="微软雅黑"/>
              </a:rPr>
              <a:t>2024</a:t>
            </a:r>
            <a:r>
              <a:rPr lang="zh-CN" sz="2000" b="1" strike="noStrike" spc="-1">
                <a:solidFill>
                  <a:schemeClr val="dk1"/>
                </a:solidFill>
                <a:latin typeface="Arial"/>
                <a:ea typeface="微软雅黑"/>
              </a:rPr>
              <a:t>年</a:t>
            </a:r>
            <a:r>
              <a:rPr lang="en-US" sz="2000" b="1" strike="noStrike" spc="-1">
                <a:solidFill>
                  <a:schemeClr val="dk1"/>
                </a:solidFill>
                <a:latin typeface="Arial"/>
                <a:ea typeface="微软雅黑"/>
              </a:rPr>
              <a:t>X</a:t>
            </a:r>
            <a:r>
              <a:rPr lang="zh-CN" sz="2000" b="1" strike="noStrike" spc="-1">
                <a:solidFill>
                  <a:schemeClr val="dk1"/>
                </a:solidFill>
                <a:latin typeface="Arial"/>
                <a:ea typeface="微软雅黑"/>
              </a:rPr>
              <a:t>月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76" name="图片 3"/>
          <p:cNvPicPr/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1760" cy="6857640"/>
          </a:xfrm>
          <a:prstGeom prst="rect">
            <a:avLst/>
          </a:prstGeom>
          <a:ln w="0">
            <a:noFill/>
          </a:ln>
        </p:spPr>
      </p:pic>
      <p:sp>
        <p:nvSpPr>
          <p:cNvPr id="77" name="PlaceHolder 1"/>
          <p:cNvSpPr>
            <a:spLocks noGrp="1"/>
          </p:cNvSpPr>
          <p:nvPr>
            <p:ph type="title" idx="4294967295"/>
          </p:nvPr>
        </p:nvSpPr>
        <p:spPr>
          <a:xfrm>
            <a:off x="674280" y="254160"/>
            <a:ext cx="1865880" cy="1059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目录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8" name="content"/>
          <p:cNvSpPr/>
          <p:nvPr/>
        </p:nvSpPr>
        <p:spPr>
          <a:xfrm>
            <a:off x="2249640" y="1930320"/>
            <a:ext cx="7692120" cy="426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rmAutofit/>
          </a:bodyPr>
          <a:lstStyle/>
          <a:p>
            <a:r>
              <a:rPr lang="zh-CN" sz="3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1</a:t>
            </a:r>
            <a:r>
              <a:rPr lang="zh-CN" sz="3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简介</a:t>
            </a:r>
            <a:endParaRPr lang="en-US" sz="36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2</a:t>
            </a:r>
            <a:r>
              <a:rPr lang="zh-CN" sz="3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游泳能力</a:t>
            </a:r>
            <a:endParaRPr lang="en-US" sz="36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3</a:t>
            </a:r>
            <a:r>
              <a:rPr lang="zh-CN" sz="3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水域安全</a:t>
            </a:r>
            <a:endParaRPr lang="en-US" sz="36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4</a:t>
            </a:r>
            <a:r>
              <a:rPr lang="zh-CN" sz="3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救援技能</a:t>
            </a:r>
            <a:endParaRPr lang="en-US" sz="36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5</a:t>
            </a:r>
            <a:r>
              <a:rPr lang="zh-CN" sz="3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安全意识培养</a:t>
            </a:r>
            <a:endParaRPr lang="en-US" sz="36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3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6</a:t>
            </a:r>
            <a:r>
              <a:rPr lang="zh-CN" sz="3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总结</a:t>
            </a:r>
            <a:endParaRPr lang="en-US" sz="36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79" name="图片 4"/>
          <p:cNvPicPr/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1760" cy="6857640"/>
          </a:xfrm>
          <a:prstGeom prst="rect">
            <a:avLst/>
          </a:prstGeom>
          <a:ln w="0">
            <a:noFill/>
          </a:ln>
        </p:spPr>
      </p:pic>
      <p:sp>
        <p:nvSpPr>
          <p:cNvPr id="80" name="PlaceHolder 1"/>
          <p:cNvSpPr>
            <a:spLocks noGrp="1"/>
          </p:cNvSpPr>
          <p:nvPr>
            <p:ph/>
          </p:nvPr>
        </p:nvSpPr>
        <p:spPr>
          <a:xfrm>
            <a:off x="299880" y="2793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 fontScale="93333"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000000"/>
              </a:buClr>
              <a:buFont typeface="Arial"/>
              <a:buChar char="●"/>
              <a:tabLst>
                <a:tab pos="1609560"/>
              </a:tabLst>
            </a:pPr>
            <a:r>
              <a:rPr lang="en-US" sz="2400" b="0" strike="noStrike" spc="148">
                <a:solidFill>
                  <a:schemeClr val="dk1"/>
                </a:solidFill>
                <a:latin typeface="Arial"/>
                <a:ea typeface="微软雅黑"/>
              </a:rPr>
              <a:t>01</a:t>
            </a:r>
            <a:endParaRPr lang="en-US" sz="2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81" name="PlaceHolder 2"/>
          <p:cNvSpPr>
            <a:spLocks noGrp="1"/>
          </p:cNvSpPr>
          <p:nvPr>
            <p:ph type="title" idx="4294967295"/>
          </p:nvPr>
        </p:nvSpPr>
        <p:spPr>
          <a:xfrm>
            <a:off x="2936160" y="2349000"/>
            <a:ext cx="631836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1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简介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82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3" name="矩形: 圆角 1"/>
          <p:cNvSpPr/>
          <p:nvPr/>
        </p:nvSpPr>
        <p:spPr>
          <a:xfrm>
            <a:off x="104760" y="90000"/>
            <a:ext cx="11953440" cy="6665760"/>
          </a:xfrm>
          <a:prstGeom prst="roundRect">
            <a:avLst>
              <a:gd name="adj" fmla="val 5078"/>
            </a:avLst>
          </a:prstGeom>
          <a:solidFill>
            <a:srgbClr val="FDF3F1"/>
          </a:solidFill>
          <a:ln w="101600">
            <a:solidFill>
              <a:srgbClr val="00344C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84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85" name="title"/>
          <p:cNvSpPr/>
          <p:nvPr/>
        </p:nvSpPr>
        <p:spPr>
          <a:xfrm>
            <a:off x="6095880" y="741600"/>
            <a:ext cx="57481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2200" b="1" strike="noStrike" spc="299">
                <a:solidFill>
                  <a:schemeClr val="dk1"/>
                </a:solidFill>
                <a:latin typeface="Arial"/>
                <a:ea typeface="微软雅黑"/>
              </a:rPr>
              <a:t>小心溺水，保护自己的生命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6" name="content"/>
          <p:cNvSpPr/>
          <p:nvPr/>
        </p:nvSpPr>
        <p:spPr>
          <a:xfrm>
            <a:off x="6095520" y="2215440"/>
            <a:ext cx="5748840" cy="2039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800" b="0" strike="noStrike" spc="148">
                <a:solidFill>
                  <a:schemeClr val="dk1"/>
                </a:solidFill>
                <a:latin typeface="Arial"/>
                <a:ea typeface="微软雅黑"/>
              </a:rPr>
              <a:t>每年因为溺水事故导致无数生命的丧失，溺水是一个严重的安全隐患。溺水可能发生在任何地方、任何年龄段，对个人、家庭和社会都造成巨大损失。本章将介绍溺水的危害、原因以及预防措施，帮助大家保护自己的生命。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7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8" name="矩形: 圆角 1"/>
          <p:cNvSpPr/>
          <p:nvPr/>
        </p:nvSpPr>
        <p:spPr>
          <a:xfrm>
            <a:off x="104760" y="90000"/>
            <a:ext cx="11953440" cy="6665760"/>
          </a:xfrm>
          <a:prstGeom prst="roundRect">
            <a:avLst>
              <a:gd name="adj" fmla="val 5078"/>
            </a:avLst>
          </a:prstGeom>
          <a:solidFill>
            <a:srgbClr val="FDF3F1"/>
          </a:solidFill>
          <a:ln w="101600">
            <a:solidFill>
              <a:srgbClr val="00344C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89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溺水的危害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90" name="content.1.subtitle"/>
          <p:cNvSpPr/>
          <p:nvPr/>
        </p:nvSpPr>
        <p:spPr>
          <a:xfrm>
            <a:off x="1244520" y="235656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Arial"/>
                <a:ea typeface="微软雅黑"/>
              </a:rPr>
              <a:t>溺水是一种突发事件，可能导致生命丧失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1" name="content.1.title"/>
          <p:cNvSpPr/>
          <p:nvPr/>
        </p:nvSpPr>
        <p:spPr>
          <a:xfrm>
            <a:off x="1243440" y="16959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生命伤害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2" name="椭圆 13"/>
          <p:cNvSpPr/>
          <p:nvPr/>
        </p:nvSpPr>
        <p:spPr>
          <a:xfrm>
            <a:off x="669240" y="20102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3" name="椭圆 14"/>
          <p:cNvSpPr/>
          <p:nvPr/>
        </p:nvSpPr>
        <p:spPr>
          <a:xfrm>
            <a:off x="669240" y="502416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4" name="content.3.subtitle"/>
          <p:cNvSpPr/>
          <p:nvPr/>
        </p:nvSpPr>
        <p:spPr>
          <a:xfrm>
            <a:off x="1333440" y="53766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en-US" sz="16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5" name="content.3.title"/>
          <p:cNvSpPr/>
          <p:nvPr/>
        </p:nvSpPr>
        <p:spPr>
          <a:xfrm>
            <a:off x="1329840" y="463860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6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7" name="content.2.subtitle"/>
          <p:cNvSpPr/>
          <p:nvPr/>
        </p:nvSpPr>
        <p:spPr>
          <a:xfrm>
            <a:off x="1330920" y="38664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Arial"/>
                <a:ea typeface="微软雅黑"/>
              </a:rPr>
              <a:t>溺水不仅影响个人，也给家庭和社会带来巨大的损失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8" name="content.2.title"/>
          <p:cNvSpPr/>
          <p:nvPr/>
        </p:nvSpPr>
        <p:spPr>
          <a:xfrm>
            <a:off x="1329120" y="31287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社会损失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9" name="矩形: 圆角 1"/>
          <p:cNvSpPr/>
          <p:nvPr/>
        </p:nvSpPr>
        <p:spPr>
          <a:xfrm>
            <a:off x="104760" y="90000"/>
            <a:ext cx="11953440" cy="6665760"/>
          </a:xfrm>
          <a:prstGeom prst="roundRect">
            <a:avLst>
              <a:gd name="adj" fmla="val 5078"/>
            </a:avLst>
          </a:prstGeom>
          <a:solidFill>
            <a:srgbClr val="FDF3F1"/>
          </a:solidFill>
          <a:ln w="101600">
            <a:solidFill>
              <a:srgbClr val="00344C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00" name="PlaceHolder 1"/>
          <p:cNvSpPr>
            <a:spLocks noGrp="1"/>
          </p:cNvSpPr>
          <p:nvPr>
            <p:ph type="title" idx="4294967295"/>
          </p:nvPr>
        </p:nvSpPr>
        <p:spPr>
          <a:xfrm>
            <a:off x="273600" y="187200"/>
            <a:ext cx="1136124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accent1"/>
                </a:solidFill>
                <a:latin typeface="微软雅黑"/>
                <a:ea typeface="微软雅黑"/>
              </a:rPr>
              <a:t>溺水的原因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01" name="content.1.subtitle"/>
          <p:cNvSpPr/>
          <p:nvPr/>
        </p:nvSpPr>
        <p:spPr>
          <a:xfrm>
            <a:off x="1089000" y="2141280"/>
            <a:ext cx="2501640" cy="2810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8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部分人缺乏游泳技能，容易溺水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2" name="content.1.title"/>
          <p:cNvSpPr/>
          <p:nvPr/>
        </p:nvSpPr>
        <p:spPr>
          <a:xfrm>
            <a:off x="984240" y="1433880"/>
            <a:ext cx="2701440" cy="440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游泳能力不足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3" name="content.2.subtitle"/>
          <p:cNvSpPr/>
          <p:nvPr/>
        </p:nvSpPr>
        <p:spPr>
          <a:xfrm>
            <a:off x="9237960" y="2141280"/>
            <a:ext cx="2130840" cy="264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8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水域环境变化多端，增加溺水风险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4" name="content.2.title"/>
          <p:cNvSpPr/>
          <p:nvPr/>
        </p:nvSpPr>
        <p:spPr>
          <a:xfrm>
            <a:off x="8940240" y="1433880"/>
            <a:ext cx="2723040" cy="440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水域环境复杂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5" name="content.3.subtitle"/>
          <p:cNvSpPr/>
          <p:nvPr/>
        </p:nvSpPr>
        <p:spPr>
          <a:xfrm>
            <a:off x="3900240" y="2141280"/>
            <a:ext cx="2196720" cy="2641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8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有些人对自己的游泳能力过于自信，忽视安全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6" name="content.3.title"/>
          <p:cNvSpPr/>
          <p:nvPr/>
        </p:nvSpPr>
        <p:spPr>
          <a:xfrm>
            <a:off x="3674880" y="1433880"/>
            <a:ext cx="2648160" cy="440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过度自信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7" name="content.4.subtitle"/>
          <p:cNvSpPr/>
          <p:nvPr/>
        </p:nvSpPr>
        <p:spPr>
          <a:xfrm>
            <a:off x="6406560" y="2141280"/>
            <a:ext cx="2469960" cy="2641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8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8" name="content.4.title"/>
          <p:cNvSpPr/>
          <p:nvPr/>
        </p:nvSpPr>
        <p:spPr>
          <a:xfrm>
            <a:off x="6323400" y="1433880"/>
            <a:ext cx="2616480" cy="440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9" name="矩形: 圆角 1"/>
          <p:cNvSpPr/>
          <p:nvPr/>
        </p:nvSpPr>
        <p:spPr>
          <a:xfrm>
            <a:off x="104760" y="90000"/>
            <a:ext cx="11953440" cy="6665760"/>
          </a:xfrm>
          <a:prstGeom prst="roundRect">
            <a:avLst>
              <a:gd name="adj" fmla="val 5078"/>
            </a:avLst>
          </a:prstGeom>
          <a:solidFill>
            <a:srgbClr val="FDF3F1"/>
          </a:solidFill>
          <a:ln w="101600">
            <a:solidFill>
              <a:srgbClr val="00344C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10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11" name="content.2.title"/>
          <p:cNvSpPr/>
          <p:nvPr/>
        </p:nvSpPr>
        <p:spPr>
          <a:xfrm>
            <a:off x="3512160" y="2049840"/>
            <a:ext cx="266148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青少年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2" name="content.2.content"/>
          <p:cNvSpPr/>
          <p:nvPr/>
        </p:nvSpPr>
        <p:spPr>
          <a:xfrm>
            <a:off x="3699360" y="2511360"/>
            <a:ext cx="2143440" cy="3193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避免单独游泳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遵守水域规定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3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14" name="content.3.title"/>
          <p:cNvSpPr/>
          <p:nvPr/>
        </p:nvSpPr>
        <p:spPr>
          <a:xfrm>
            <a:off x="6426720" y="2049840"/>
            <a:ext cx="25783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成人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5" name="content.3.content"/>
          <p:cNvSpPr/>
          <p:nvPr/>
        </p:nvSpPr>
        <p:spPr>
          <a:xfrm>
            <a:off x="6685920" y="2511360"/>
            <a:ext cx="2256480" cy="3092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不饮酒后游泳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学习急救知识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6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17" name="content.4.title"/>
          <p:cNvSpPr/>
          <p:nvPr/>
        </p:nvSpPr>
        <p:spPr>
          <a:xfrm>
            <a:off x="9177480" y="2049840"/>
            <a:ext cx="229968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老年人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8" name="content.4.content"/>
          <p:cNvSpPr/>
          <p:nvPr/>
        </p:nvSpPr>
        <p:spPr>
          <a:xfrm>
            <a:off x="9430560" y="2511360"/>
            <a:ext cx="2292480" cy="3092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慎重游泳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选择安全水域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9" name="PlaceHolder 1"/>
          <p:cNvSpPr>
            <a:spLocks noGrp="1"/>
          </p:cNvSpPr>
          <p:nvPr>
            <p:ph type="title" idx="4294967295"/>
          </p:nvPr>
        </p:nvSpPr>
        <p:spPr>
          <a:xfrm>
            <a:off x="210240" y="360000"/>
            <a:ext cx="1058940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溺水的预防措施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20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21" name="content.1.title"/>
          <p:cNvSpPr/>
          <p:nvPr/>
        </p:nvSpPr>
        <p:spPr>
          <a:xfrm>
            <a:off x="882000" y="2049840"/>
            <a:ext cx="271620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儿童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2" name="content.1.content"/>
          <p:cNvSpPr/>
          <p:nvPr/>
        </p:nvSpPr>
        <p:spPr>
          <a:xfrm>
            <a:off x="1101240" y="2511360"/>
            <a:ext cx="2053800" cy="3092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提供游泳课程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加强监护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3" name="矩形: 圆角 1"/>
          <p:cNvSpPr/>
          <p:nvPr/>
        </p:nvSpPr>
        <p:spPr>
          <a:xfrm>
            <a:off x="104760" y="90000"/>
            <a:ext cx="11953440" cy="6665760"/>
          </a:xfrm>
          <a:prstGeom prst="roundRect">
            <a:avLst>
              <a:gd name="adj" fmla="val 5078"/>
            </a:avLst>
          </a:prstGeom>
          <a:solidFill>
            <a:srgbClr val="FDF3F1"/>
          </a:solidFill>
          <a:ln w="101600">
            <a:solidFill>
              <a:srgbClr val="00344C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24" name="PlaceHolder 1"/>
          <p:cNvSpPr>
            <a:spLocks noGrp="1"/>
          </p:cNvSpPr>
          <p:nvPr>
            <p:ph type="title" idx="4294967295"/>
          </p:nvPr>
        </p:nvSpPr>
        <p:spPr>
          <a:xfrm>
            <a:off x="281880" y="1220400"/>
            <a:ext cx="11721600" cy="71892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保护生命，从预防溺水做起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25" name="content"/>
          <p:cNvSpPr/>
          <p:nvPr/>
        </p:nvSpPr>
        <p:spPr>
          <a:xfrm>
            <a:off x="318600" y="2352600"/>
            <a:ext cx="11584080" cy="3154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2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预防溺水至关重要，每个人无论年龄都应该掌握正确的防护常识和技能，以保护自己的生命。通过了解溺水危害和原因，大家可以采取有效的预防措施，避免不必要的伤害和损失。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26" name="图片 4"/>
          <p:cNvPicPr/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1760" cy="6857640"/>
          </a:xfrm>
          <a:prstGeom prst="rect">
            <a:avLst/>
          </a:prstGeom>
          <a:ln w="0">
            <a:noFill/>
          </a:ln>
        </p:spPr>
      </p:pic>
      <p:sp>
        <p:nvSpPr>
          <p:cNvPr id="127" name="PlaceHolder 1"/>
          <p:cNvSpPr>
            <a:spLocks noGrp="1"/>
          </p:cNvSpPr>
          <p:nvPr>
            <p:ph/>
          </p:nvPr>
        </p:nvSpPr>
        <p:spPr>
          <a:xfrm>
            <a:off x="299880" y="2793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 fontScale="93333"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000000"/>
              </a:buClr>
              <a:buFont typeface="Arial"/>
              <a:buChar char="●"/>
              <a:tabLst>
                <a:tab pos="1609560"/>
              </a:tabLst>
            </a:pPr>
            <a:r>
              <a:rPr lang="en-US" sz="2400" b="0" strike="noStrike" spc="148">
                <a:solidFill>
                  <a:schemeClr val="dk1"/>
                </a:solidFill>
                <a:latin typeface="Arial"/>
                <a:ea typeface="微软雅黑"/>
              </a:rPr>
              <a:t>02</a:t>
            </a:r>
            <a:endParaRPr lang="en-US" sz="2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28" name="PlaceHolder 2"/>
          <p:cNvSpPr>
            <a:spLocks noGrp="1"/>
          </p:cNvSpPr>
          <p:nvPr>
            <p:ph type="title" idx="4294967295"/>
          </p:nvPr>
        </p:nvSpPr>
        <p:spPr>
          <a:xfrm>
            <a:off x="2936160" y="2349000"/>
            <a:ext cx="631836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2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游泳能力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29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0" name="矩形: 圆角 1"/>
          <p:cNvSpPr/>
          <p:nvPr/>
        </p:nvSpPr>
        <p:spPr>
          <a:xfrm>
            <a:off x="104760" y="90000"/>
            <a:ext cx="11953440" cy="6665760"/>
          </a:xfrm>
          <a:prstGeom prst="roundRect">
            <a:avLst>
              <a:gd name="adj" fmla="val 5078"/>
            </a:avLst>
          </a:prstGeom>
          <a:solidFill>
            <a:srgbClr val="FDF3F1"/>
          </a:solidFill>
          <a:ln w="101600">
            <a:solidFill>
              <a:srgbClr val="00344C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31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32" name="title"/>
          <p:cNvSpPr/>
          <p:nvPr/>
        </p:nvSpPr>
        <p:spPr>
          <a:xfrm>
            <a:off x="6095880" y="741600"/>
            <a:ext cx="57481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2200" b="1" strike="noStrike" spc="299">
                <a:solidFill>
                  <a:schemeClr val="dk1"/>
                </a:solidFill>
                <a:latin typeface="Arial"/>
                <a:ea typeface="微软雅黑"/>
              </a:rPr>
              <a:t>提高游泳能力的重要性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3" name="content"/>
          <p:cNvSpPr/>
          <p:nvPr/>
        </p:nvSpPr>
        <p:spPr>
          <a:xfrm>
            <a:off x="6095520" y="2215440"/>
            <a:ext cx="5748840" cy="2039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800" b="0" strike="noStrike" spc="148">
                <a:solidFill>
                  <a:schemeClr val="dk1"/>
                </a:solidFill>
                <a:latin typeface="Arial"/>
                <a:ea typeface="微软雅黑"/>
              </a:rPr>
              <a:t>游泳是一项重要的生存技能，提高游泳能力可以有效地减少溺水的风险，增加自救的可能性。学会游泳不仅可以增强身体素质，还可以在意外情况下保护自己的生命。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4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5" name="矩形: 圆角 1"/>
          <p:cNvSpPr/>
          <p:nvPr/>
        </p:nvSpPr>
        <p:spPr>
          <a:xfrm>
            <a:off x="104760" y="90000"/>
            <a:ext cx="11953440" cy="6665760"/>
          </a:xfrm>
          <a:prstGeom prst="roundRect">
            <a:avLst>
              <a:gd name="adj" fmla="val 5078"/>
            </a:avLst>
          </a:prstGeom>
          <a:solidFill>
            <a:srgbClr val="FDF3F1"/>
          </a:solidFill>
          <a:ln w="101600">
            <a:solidFill>
              <a:srgbClr val="00344C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36" name="PlaceHolder 1"/>
          <p:cNvSpPr>
            <a:spLocks noGrp="1"/>
          </p:cNvSpPr>
          <p:nvPr>
            <p:ph type="title" idx="4294967295"/>
          </p:nvPr>
        </p:nvSpPr>
        <p:spPr>
          <a:xfrm>
            <a:off x="273600" y="187200"/>
            <a:ext cx="1136124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accent1"/>
                </a:solidFill>
                <a:latin typeface="微软雅黑"/>
                <a:ea typeface="微软雅黑"/>
              </a:rPr>
              <a:t>游泳技巧的学习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37" name="content.1.subtitle"/>
          <p:cNvSpPr/>
          <p:nvPr/>
        </p:nvSpPr>
        <p:spPr>
          <a:xfrm>
            <a:off x="1089000" y="2141280"/>
            <a:ext cx="2501640" cy="2810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8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寻找合适的游泳教练进行指导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8" name="content.1.title"/>
          <p:cNvSpPr/>
          <p:nvPr/>
        </p:nvSpPr>
        <p:spPr>
          <a:xfrm>
            <a:off x="984240" y="1433880"/>
            <a:ext cx="2701440" cy="440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专业培训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9" name="content.2.subtitle"/>
          <p:cNvSpPr/>
          <p:nvPr/>
        </p:nvSpPr>
        <p:spPr>
          <a:xfrm>
            <a:off x="9237960" y="2141280"/>
            <a:ext cx="2130840" cy="264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8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通过不断重复训练来巩固技能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0" name="content.2.title"/>
          <p:cNvSpPr/>
          <p:nvPr/>
        </p:nvSpPr>
        <p:spPr>
          <a:xfrm>
            <a:off x="8940240" y="1433880"/>
            <a:ext cx="2723040" cy="440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多次练习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1" name="content.3.subtitle"/>
          <p:cNvSpPr/>
          <p:nvPr/>
        </p:nvSpPr>
        <p:spPr>
          <a:xfrm>
            <a:off x="3900240" y="2141280"/>
            <a:ext cx="2196720" cy="2641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8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掌握正确的划水、蹬腿等动作要领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2" name="content.3.title"/>
          <p:cNvSpPr/>
          <p:nvPr/>
        </p:nvSpPr>
        <p:spPr>
          <a:xfrm>
            <a:off x="3674880" y="1433880"/>
            <a:ext cx="2648160" cy="440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正确动作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3" name="content.4.subtitle"/>
          <p:cNvSpPr/>
          <p:nvPr/>
        </p:nvSpPr>
        <p:spPr>
          <a:xfrm>
            <a:off x="6406560" y="2141280"/>
            <a:ext cx="2469960" cy="2641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8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4" name="content.4.title"/>
          <p:cNvSpPr/>
          <p:nvPr/>
        </p:nvSpPr>
        <p:spPr>
          <a:xfrm>
            <a:off x="6323400" y="1433880"/>
            <a:ext cx="2616480" cy="440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45" name="矩形: 圆角 1"/>
          <p:cNvSpPr/>
          <p:nvPr/>
        </p:nvSpPr>
        <p:spPr>
          <a:xfrm>
            <a:off x="104760" y="90000"/>
            <a:ext cx="11953440" cy="6665760"/>
          </a:xfrm>
          <a:prstGeom prst="roundRect">
            <a:avLst>
              <a:gd name="adj" fmla="val 5078"/>
            </a:avLst>
          </a:prstGeom>
          <a:solidFill>
            <a:srgbClr val="FDF3F1"/>
          </a:solidFill>
          <a:ln w="101600">
            <a:solidFill>
              <a:srgbClr val="00344C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46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游泳的安全注意事项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47" name="content.1.subtitle"/>
          <p:cNvSpPr/>
          <p:nvPr/>
        </p:nvSpPr>
        <p:spPr>
          <a:xfrm>
            <a:off x="1244520" y="235656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Arial"/>
                <a:ea typeface="微软雅黑"/>
              </a:rPr>
              <a:t>深浅、流速、水质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8" name="content.1.title"/>
          <p:cNvSpPr/>
          <p:nvPr/>
        </p:nvSpPr>
        <p:spPr>
          <a:xfrm>
            <a:off x="1243440" y="16959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水域因素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9" name="椭圆 13"/>
          <p:cNvSpPr/>
          <p:nvPr/>
        </p:nvSpPr>
        <p:spPr>
          <a:xfrm>
            <a:off x="669240" y="20102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50" name="椭圆 14"/>
          <p:cNvSpPr/>
          <p:nvPr/>
        </p:nvSpPr>
        <p:spPr>
          <a:xfrm>
            <a:off x="669240" y="502416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51" name="content.3.subtitle"/>
          <p:cNvSpPr/>
          <p:nvPr/>
        </p:nvSpPr>
        <p:spPr>
          <a:xfrm>
            <a:off x="1333440" y="53766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Arial"/>
                <a:ea typeface="微软雅黑"/>
              </a:rPr>
              <a:t>掌握自救技能和紧急处理方法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2" name="content.3.title"/>
          <p:cNvSpPr/>
          <p:nvPr/>
        </p:nvSpPr>
        <p:spPr>
          <a:xfrm>
            <a:off x="1329840" y="463860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自我保护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3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54" name="content.2.subtitle"/>
          <p:cNvSpPr/>
          <p:nvPr/>
        </p:nvSpPr>
        <p:spPr>
          <a:xfrm>
            <a:off x="1330920" y="38664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Arial"/>
                <a:ea typeface="微软雅黑"/>
              </a:rPr>
              <a:t>合理选择游泳场所和时机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5" name="content.2.title"/>
          <p:cNvSpPr/>
          <p:nvPr/>
        </p:nvSpPr>
        <p:spPr>
          <a:xfrm>
            <a:off x="1329120" y="31287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选择场所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6" name="矩形: 圆角 1"/>
          <p:cNvSpPr/>
          <p:nvPr/>
        </p:nvSpPr>
        <p:spPr>
          <a:xfrm>
            <a:off x="104760" y="90000"/>
            <a:ext cx="11953440" cy="6665760"/>
          </a:xfrm>
          <a:prstGeom prst="roundRect">
            <a:avLst>
              <a:gd name="adj" fmla="val 5078"/>
            </a:avLst>
          </a:prstGeom>
          <a:solidFill>
            <a:srgbClr val="FDF3F1"/>
          </a:solidFill>
          <a:ln w="101600">
            <a:solidFill>
              <a:srgbClr val="00344C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57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58" name="content.2.title"/>
          <p:cNvSpPr/>
          <p:nvPr/>
        </p:nvSpPr>
        <p:spPr>
          <a:xfrm>
            <a:off x="3512160" y="2049840"/>
            <a:ext cx="266148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自救措施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9" name="content.2.content"/>
          <p:cNvSpPr/>
          <p:nvPr/>
        </p:nvSpPr>
        <p:spPr>
          <a:xfrm>
            <a:off x="3699360" y="2511360"/>
            <a:ext cx="2143440" cy="3193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学会浮于水面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寻找漂浮物支撑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0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61" name="content.3.title"/>
          <p:cNvSpPr/>
          <p:nvPr/>
        </p:nvSpPr>
        <p:spPr>
          <a:xfrm>
            <a:off x="6426720" y="2049840"/>
            <a:ext cx="25783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脱离危险区域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2" name="content.3.content"/>
          <p:cNvSpPr/>
          <p:nvPr/>
        </p:nvSpPr>
        <p:spPr>
          <a:xfrm>
            <a:off x="6685920" y="2511360"/>
            <a:ext cx="2256480" cy="3092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尽快游向岸边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避免陷入水下危险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3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64" name="content.4.title"/>
          <p:cNvSpPr/>
          <p:nvPr/>
        </p:nvSpPr>
        <p:spPr>
          <a:xfrm>
            <a:off x="9177480" y="2049840"/>
            <a:ext cx="229968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生存机会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5" name="content.4.content"/>
          <p:cNvSpPr/>
          <p:nvPr/>
        </p:nvSpPr>
        <p:spPr>
          <a:xfrm>
            <a:off x="9430560" y="2511360"/>
            <a:ext cx="2292480" cy="3092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呼救求援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保持耐心等待救援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6" name="PlaceHolder 1"/>
          <p:cNvSpPr>
            <a:spLocks noGrp="1"/>
          </p:cNvSpPr>
          <p:nvPr>
            <p:ph type="title" idx="4294967295"/>
          </p:nvPr>
        </p:nvSpPr>
        <p:spPr>
          <a:xfrm>
            <a:off x="210240" y="360000"/>
            <a:ext cx="1058940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游泳常见意外应急处理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67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68" name="content.1.title"/>
          <p:cNvSpPr/>
          <p:nvPr/>
        </p:nvSpPr>
        <p:spPr>
          <a:xfrm>
            <a:off x="882000" y="2049840"/>
            <a:ext cx="271620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镇定情绪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9" name="content.1.content"/>
          <p:cNvSpPr/>
          <p:nvPr/>
        </p:nvSpPr>
        <p:spPr>
          <a:xfrm>
            <a:off x="1101240" y="2511360"/>
            <a:ext cx="2053800" cy="3092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保持冷静头脑清醒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不要恐慌或盲目行动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70" name="矩形: 圆角 1"/>
          <p:cNvSpPr/>
          <p:nvPr/>
        </p:nvSpPr>
        <p:spPr>
          <a:xfrm>
            <a:off x="104760" y="90000"/>
            <a:ext cx="11953440" cy="6665760"/>
          </a:xfrm>
          <a:prstGeom prst="roundRect">
            <a:avLst>
              <a:gd name="adj" fmla="val 5078"/>
            </a:avLst>
          </a:prstGeom>
          <a:solidFill>
            <a:srgbClr val="FDF3F1"/>
          </a:solidFill>
          <a:ln w="101600">
            <a:solidFill>
              <a:srgbClr val="00344C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71" name="PlaceHolder 1"/>
          <p:cNvSpPr>
            <a:spLocks noGrp="1"/>
          </p:cNvSpPr>
          <p:nvPr>
            <p:ph type="title" idx="4294967295"/>
          </p:nvPr>
        </p:nvSpPr>
        <p:spPr>
          <a:xfrm>
            <a:off x="281880" y="1220400"/>
            <a:ext cx="11721600" cy="71892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小心溺水，保护自己的生命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72" name="content"/>
          <p:cNvSpPr/>
          <p:nvPr/>
        </p:nvSpPr>
        <p:spPr>
          <a:xfrm>
            <a:off x="318600" y="2352600"/>
            <a:ext cx="11584080" cy="3154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2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在水域活动时，一定要时刻保持警惕，遵守游泳场所的规则，加强安全意识教育，做好自我保护和互相救援的准备。只有通过不断学习和训练，提高自己的游泳能力，才能更好地保护自己的生命。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73" name="图片 4"/>
          <p:cNvPicPr/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1760" cy="6857640"/>
          </a:xfrm>
          <a:prstGeom prst="rect">
            <a:avLst/>
          </a:prstGeom>
          <a:ln w="0">
            <a:noFill/>
          </a:ln>
        </p:spPr>
      </p:pic>
      <p:sp>
        <p:nvSpPr>
          <p:cNvPr id="174" name="PlaceHolder 1"/>
          <p:cNvSpPr>
            <a:spLocks noGrp="1"/>
          </p:cNvSpPr>
          <p:nvPr>
            <p:ph/>
          </p:nvPr>
        </p:nvSpPr>
        <p:spPr>
          <a:xfrm>
            <a:off x="299880" y="2793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 fontScale="93333"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000000"/>
              </a:buClr>
              <a:buFont typeface="Arial"/>
              <a:buChar char="●"/>
              <a:tabLst>
                <a:tab pos="1609560"/>
              </a:tabLst>
            </a:pPr>
            <a:r>
              <a:rPr lang="en-US" sz="2400" b="0" strike="noStrike" spc="148">
                <a:solidFill>
                  <a:schemeClr val="dk1"/>
                </a:solidFill>
                <a:latin typeface="Arial"/>
                <a:ea typeface="微软雅黑"/>
              </a:rPr>
              <a:t>03</a:t>
            </a:r>
            <a:endParaRPr lang="en-US" sz="2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75" name="PlaceHolder 2"/>
          <p:cNvSpPr>
            <a:spLocks noGrp="1"/>
          </p:cNvSpPr>
          <p:nvPr>
            <p:ph type="title" idx="4294967295"/>
          </p:nvPr>
        </p:nvSpPr>
        <p:spPr>
          <a:xfrm>
            <a:off x="2936160" y="2349000"/>
            <a:ext cx="631836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3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水域安全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76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77" name="矩形: 圆角 1"/>
          <p:cNvSpPr/>
          <p:nvPr/>
        </p:nvSpPr>
        <p:spPr>
          <a:xfrm>
            <a:off x="104760" y="90000"/>
            <a:ext cx="11953440" cy="6665760"/>
          </a:xfrm>
          <a:prstGeom prst="roundRect">
            <a:avLst>
              <a:gd name="adj" fmla="val 5078"/>
            </a:avLst>
          </a:prstGeom>
          <a:solidFill>
            <a:srgbClr val="FDF3F1"/>
          </a:solidFill>
          <a:ln w="101600">
            <a:solidFill>
              <a:srgbClr val="00344C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78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水域分类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79" name="content.1.subtitle"/>
          <p:cNvSpPr/>
          <p:nvPr/>
        </p:nvSpPr>
        <p:spPr>
          <a:xfrm>
            <a:off x="1244520" y="235656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Arial"/>
                <a:ea typeface="微软雅黑"/>
              </a:rPr>
              <a:t>水域较为静态，水深较大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0" name="content.1.title"/>
          <p:cNvSpPr/>
          <p:nvPr/>
        </p:nvSpPr>
        <p:spPr>
          <a:xfrm>
            <a:off x="1243440" y="16959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湖泊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1" name="椭圆 13"/>
          <p:cNvSpPr/>
          <p:nvPr/>
        </p:nvSpPr>
        <p:spPr>
          <a:xfrm>
            <a:off x="669240" y="20102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82" name="椭圆 14"/>
          <p:cNvSpPr/>
          <p:nvPr/>
        </p:nvSpPr>
        <p:spPr>
          <a:xfrm>
            <a:off x="669240" y="502416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83" name="content.3.subtitle"/>
          <p:cNvSpPr/>
          <p:nvPr/>
        </p:nvSpPr>
        <p:spPr>
          <a:xfrm>
            <a:off x="1333440" y="53766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Arial"/>
                <a:ea typeface="微软雅黑"/>
              </a:rPr>
              <a:t>水流湍急，存在暗流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4" name="content.3.title"/>
          <p:cNvSpPr/>
          <p:nvPr/>
        </p:nvSpPr>
        <p:spPr>
          <a:xfrm>
            <a:off x="1329840" y="463860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河流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5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86" name="content.2.subtitle"/>
          <p:cNvSpPr/>
          <p:nvPr/>
        </p:nvSpPr>
        <p:spPr>
          <a:xfrm>
            <a:off x="1330920" y="38664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Arial"/>
                <a:ea typeface="微软雅黑"/>
              </a:rPr>
              <a:t>水体咸度高，潮汐变化大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7" name="content.2.title"/>
          <p:cNvSpPr/>
          <p:nvPr/>
        </p:nvSpPr>
        <p:spPr>
          <a:xfrm>
            <a:off x="1329120" y="31287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海洋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88" name="矩形: 圆角 1"/>
          <p:cNvSpPr/>
          <p:nvPr/>
        </p:nvSpPr>
        <p:spPr>
          <a:xfrm>
            <a:off x="104760" y="90000"/>
            <a:ext cx="11953440" cy="6665760"/>
          </a:xfrm>
          <a:prstGeom prst="roundRect">
            <a:avLst>
              <a:gd name="adj" fmla="val 5078"/>
            </a:avLst>
          </a:prstGeom>
          <a:solidFill>
            <a:srgbClr val="FDF3F1"/>
          </a:solidFill>
          <a:ln w="101600">
            <a:solidFill>
              <a:srgbClr val="00344C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89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90" name="content.2.title"/>
          <p:cNvSpPr/>
          <p:nvPr/>
        </p:nvSpPr>
        <p:spPr>
          <a:xfrm>
            <a:off x="3512160" y="2049840"/>
            <a:ext cx="266148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漩涡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1" name="content.2.content"/>
          <p:cNvSpPr/>
          <p:nvPr/>
        </p:nvSpPr>
        <p:spPr>
          <a:xfrm>
            <a:off x="3699360" y="2511360"/>
            <a:ext cx="2143440" cy="3193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水流旋转造成局部区域吸入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2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93" name="content.3.title"/>
          <p:cNvSpPr/>
          <p:nvPr/>
        </p:nvSpPr>
        <p:spPr>
          <a:xfrm>
            <a:off x="6426720" y="2049840"/>
            <a:ext cx="25783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浪涌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4" name="content.3.content"/>
          <p:cNvSpPr/>
          <p:nvPr/>
        </p:nvSpPr>
        <p:spPr>
          <a:xfrm>
            <a:off x="6685920" y="2511360"/>
            <a:ext cx="2256480" cy="3092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海浪冲击力强，易造成人员失衡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5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96" name="content.4.title"/>
          <p:cNvSpPr/>
          <p:nvPr/>
        </p:nvSpPr>
        <p:spPr>
          <a:xfrm>
            <a:off x="9177480" y="2049840"/>
            <a:ext cx="229968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7" name="content.4.content"/>
          <p:cNvSpPr/>
          <p:nvPr/>
        </p:nvSpPr>
        <p:spPr>
          <a:xfrm>
            <a:off x="9430560" y="2511360"/>
            <a:ext cx="2292480" cy="3092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en-US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8" name="PlaceHolder 1"/>
          <p:cNvSpPr>
            <a:spLocks noGrp="1"/>
          </p:cNvSpPr>
          <p:nvPr>
            <p:ph type="title" idx="4294967295"/>
          </p:nvPr>
        </p:nvSpPr>
        <p:spPr>
          <a:xfrm>
            <a:off x="210240" y="360000"/>
            <a:ext cx="1058940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水域潜在危险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99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00" name="content.1.title"/>
          <p:cNvSpPr/>
          <p:nvPr/>
        </p:nvSpPr>
        <p:spPr>
          <a:xfrm>
            <a:off x="882000" y="2049840"/>
            <a:ext cx="271620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暗流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1" name="content.1.content"/>
          <p:cNvSpPr/>
          <p:nvPr/>
        </p:nvSpPr>
        <p:spPr>
          <a:xfrm>
            <a:off x="1101240" y="2511360"/>
            <a:ext cx="2053800" cy="3092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水下水流速度快，易让人失控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02" name="矩形: 圆角 1"/>
          <p:cNvSpPr/>
          <p:nvPr/>
        </p:nvSpPr>
        <p:spPr>
          <a:xfrm>
            <a:off x="104760" y="90000"/>
            <a:ext cx="11953440" cy="6665760"/>
          </a:xfrm>
          <a:prstGeom prst="roundRect">
            <a:avLst>
              <a:gd name="adj" fmla="val 5078"/>
            </a:avLst>
          </a:prstGeom>
          <a:solidFill>
            <a:srgbClr val="FDF3F1"/>
          </a:solidFill>
          <a:ln w="101600">
            <a:solidFill>
              <a:srgbClr val="00344C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03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04" name="title"/>
          <p:cNvSpPr/>
          <p:nvPr/>
        </p:nvSpPr>
        <p:spPr>
          <a:xfrm>
            <a:off x="6095880" y="741600"/>
            <a:ext cx="57481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2200" b="1" strike="noStrike" spc="299">
                <a:solidFill>
                  <a:schemeClr val="dk1"/>
                </a:solidFill>
                <a:latin typeface="Arial"/>
                <a:ea typeface="微软雅黑"/>
              </a:rPr>
              <a:t>水域预警标识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5" name="content"/>
          <p:cNvSpPr/>
          <p:nvPr/>
        </p:nvSpPr>
        <p:spPr>
          <a:xfrm>
            <a:off x="6095520" y="2215440"/>
            <a:ext cx="5748840" cy="2039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800" b="0" strike="noStrike" spc="148">
                <a:solidFill>
                  <a:schemeClr val="dk1"/>
                </a:solidFill>
                <a:latin typeface="Arial"/>
                <a:ea typeface="微软雅黑"/>
              </a:rPr>
              <a:t>不同水域会设置不同的预警标识，明确标识水深、危险区域、禁止游泳等信息，遵守预警标识是保护自己的重要措施。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6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07" name="矩形: 圆角 1"/>
          <p:cNvSpPr/>
          <p:nvPr/>
        </p:nvSpPr>
        <p:spPr>
          <a:xfrm>
            <a:off x="104760" y="90000"/>
            <a:ext cx="11953440" cy="6665760"/>
          </a:xfrm>
          <a:prstGeom prst="roundRect">
            <a:avLst>
              <a:gd name="adj" fmla="val 5078"/>
            </a:avLst>
          </a:prstGeom>
          <a:solidFill>
            <a:srgbClr val="FDF3F1"/>
          </a:solidFill>
          <a:ln w="101600">
            <a:solidFill>
              <a:srgbClr val="00344C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08" name="PlaceHolder 1"/>
          <p:cNvSpPr>
            <a:spLocks noGrp="1"/>
          </p:cNvSpPr>
          <p:nvPr>
            <p:ph type="title" idx="4294967295"/>
          </p:nvPr>
        </p:nvSpPr>
        <p:spPr>
          <a:xfrm>
            <a:off x="273600" y="187200"/>
            <a:ext cx="1136124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accent1"/>
                </a:solidFill>
                <a:latin typeface="微软雅黑"/>
                <a:ea typeface="微软雅黑"/>
              </a:rPr>
              <a:t>水域安全装备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09" name="content.1.subtitle"/>
          <p:cNvSpPr/>
          <p:nvPr/>
        </p:nvSpPr>
        <p:spPr>
          <a:xfrm>
            <a:off x="1089000" y="2141280"/>
            <a:ext cx="2501640" cy="2810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8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提供浮力，增加自救能力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10" name="content.1.title"/>
          <p:cNvSpPr/>
          <p:nvPr/>
        </p:nvSpPr>
        <p:spPr>
          <a:xfrm>
            <a:off x="984240" y="1433880"/>
            <a:ext cx="2701440" cy="440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救生衣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11" name="content.2.subtitle"/>
          <p:cNvSpPr/>
          <p:nvPr/>
        </p:nvSpPr>
        <p:spPr>
          <a:xfrm>
            <a:off x="9237960" y="2141280"/>
            <a:ext cx="2130840" cy="264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8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辅助漂浮，减少溺水风险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12" name="content.2.title"/>
          <p:cNvSpPr/>
          <p:nvPr/>
        </p:nvSpPr>
        <p:spPr>
          <a:xfrm>
            <a:off x="8940240" y="1433880"/>
            <a:ext cx="2723040" cy="440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浮具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13" name="content.3.subtitle"/>
          <p:cNvSpPr/>
          <p:nvPr/>
        </p:nvSpPr>
        <p:spPr>
          <a:xfrm>
            <a:off x="3900240" y="2141280"/>
            <a:ext cx="2196720" cy="2641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8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观察水下情况，减少意外发生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14" name="content.3.title"/>
          <p:cNvSpPr/>
          <p:nvPr/>
        </p:nvSpPr>
        <p:spPr>
          <a:xfrm>
            <a:off x="3674880" y="1433880"/>
            <a:ext cx="2648160" cy="440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潜水镜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15" name="content.4.subtitle"/>
          <p:cNvSpPr/>
          <p:nvPr/>
        </p:nvSpPr>
        <p:spPr>
          <a:xfrm>
            <a:off x="6406560" y="2141280"/>
            <a:ext cx="2469960" cy="2641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8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16" name="content.4.title"/>
          <p:cNvSpPr/>
          <p:nvPr/>
        </p:nvSpPr>
        <p:spPr>
          <a:xfrm>
            <a:off x="6323400" y="1433880"/>
            <a:ext cx="2616480" cy="440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17" name="图片 4"/>
          <p:cNvPicPr/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1760" cy="6857640"/>
          </a:xfrm>
          <a:prstGeom prst="rect">
            <a:avLst/>
          </a:prstGeom>
          <a:ln w="0">
            <a:noFill/>
          </a:ln>
        </p:spPr>
      </p:pic>
      <p:sp>
        <p:nvSpPr>
          <p:cNvPr id="218" name="PlaceHolder 1"/>
          <p:cNvSpPr>
            <a:spLocks noGrp="1"/>
          </p:cNvSpPr>
          <p:nvPr>
            <p:ph/>
          </p:nvPr>
        </p:nvSpPr>
        <p:spPr>
          <a:xfrm>
            <a:off x="299880" y="2793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 fontScale="93333"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000000"/>
              </a:buClr>
              <a:buFont typeface="Arial"/>
              <a:buChar char="●"/>
              <a:tabLst>
                <a:tab pos="1609560"/>
              </a:tabLst>
            </a:pPr>
            <a:r>
              <a:rPr lang="en-US" sz="2400" b="0" strike="noStrike" spc="148">
                <a:solidFill>
                  <a:schemeClr val="dk1"/>
                </a:solidFill>
                <a:latin typeface="Arial"/>
                <a:ea typeface="微软雅黑"/>
              </a:rPr>
              <a:t>04</a:t>
            </a:r>
            <a:endParaRPr lang="en-US" sz="2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219" name="PlaceHolder 2"/>
          <p:cNvSpPr>
            <a:spLocks noGrp="1"/>
          </p:cNvSpPr>
          <p:nvPr>
            <p:ph type="title" idx="4294967295"/>
          </p:nvPr>
        </p:nvSpPr>
        <p:spPr>
          <a:xfrm>
            <a:off x="2936160" y="2349000"/>
            <a:ext cx="631836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4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救援技能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20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https://d.book118.com/437035136001006053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4.xml><?xml version="1.0" encoding="utf-8"?>
<a:theme xmlns:r="http://schemas.openxmlformats.org/officeDocument/2006/relationships" xmlns:a="http://schemas.openxmlformats.org/drawingml/2006/main" name="Office Theme">
  <a:themeElements>
    <a:clrScheme name="LibreOffice">
      <a:dk1>
        <a:srgbClr val="000000"/>
      </a:dk1>
      <a:lt1>
        <a:srgbClr val="FFFFFF"/>
      </a:lt1>
      <a:dk2>
        <a:srgbClr val="000000"/>
      </a:dk2>
      <a:lt2>
        <a:srgbClr val="FFFFFF"/>
      </a:lt2>
      <a:accent1>
        <a:srgbClr val="18A303"/>
      </a:accent1>
      <a:accent2>
        <a:srgbClr val="0369A3"/>
      </a:accent2>
      <a:accent3>
        <a:srgbClr val="A33E03"/>
      </a:accent3>
      <a:accent4>
        <a:srgbClr val="8E03A3"/>
      </a:accent4>
      <a:accent5>
        <a:srgbClr val="C99C00"/>
      </a:accent5>
      <a:accent6>
        <a:srgbClr val="C9211E"/>
      </a:accent6>
      <a:hlink>
        <a:srgbClr val="0000EE"/>
      </a:hlink>
      <a:folHlink>
        <a:srgbClr val="551A8B"/>
      </a:folHlink>
    </a:clrScheme>
    <a:fontScheme name="Office">
      <a:majorFont>
        <a:latin typeface="Arial"/>
        <a:ea typeface="DejaVu Sans"/>
        <a:cs typeface="DejaVu Sans"/>
      </a:majorFont>
      <a:minorFont>
        <a:latin typeface="Arial"/>
        <a:ea typeface="DejaVu Sans"/>
        <a:cs typeface="DejaVu Sans"/>
      </a:minorFont>
    </a:fontScheme>
    <a:fmtScheme>
      <a:fillStyleLst>
        <a:solidFill>
          <a:schemeClr val="phClr"/>
        </a:solidFill>
        <a:solidFill>
          <a:schemeClr val="phClr"/>
        </a:solidFill>
        <a:solidFill>
          <a:schemeClr val="phClr"/>
        </a:solidFill>
      </a:fillStyleLst>
      <a:lnStyleLst>
        <a:ln w="6350" cap="flat" cmpd="sng" algn="ctr">
          <a:prstDash val="solid"/>
          <a:miter/>
        </a:ln>
        <a:ln w="6350" cap="flat" cmpd="sng" algn="ctr">
          <a:prstDash val="solid"/>
          <a:miter/>
        </a:ln>
        <a:ln w="6350" cap="flat" cmpd="sng" algn="ctr">
          <a:prstDash val="solid"/>
          <a:miter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/>
        </a:solidFill>
        <a:solidFill>
          <a:schemeClr val="phClr"/>
        </a:soli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129</Paragraphs>
  <Slides>21</Slides>
  <Notes>7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21</vt:i4>
      </vt:variant>
    </vt:vector>
  </HeadingPairs>
  <TitlesOfParts>
    <vt:vector baseType="lpstr" size="29">
      <vt:lpstr>Arial</vt:lpstr>
      <vt:lpstr>Calibri</vt:lpstr>
      <vt:lpstr>微软雅黑</vt:lpstr>
      <vt:lpstr>Times New Roman</vt:lpstr>
      <vt:lpstr>Wingdings</vt:lpstr>
      <vt:lpstr>Symbol</vt:lpstr>
      <vt:lpstr>DejaVu Sans</vt:lpstr>
      <vt:lpstr>Office Theme</vt:lpstr>
      <vt:lpstr>小心溺水，保护自己的生命</vt:lpstr>
      <vt:lpstr>目录</vt:lpstr>
      <vt:lpstr>第1章 简介</vt:lpstr>
      <vt:lpstr> </vt:lpstr>
      <vt:lpstr>溺水的危害</vt:lpstr>
      <vt:lpstr>溺水的原因</vt:lpstr>
      <vt:lpstr>溺水的预防措施</vt:lpstr>
      <vt:lpstr>保护生命，从预防溺水做起</vt:lpstr>
      <vt:lpstr>第2章 游泳能力</vt:lpstr>
      <vt:lpstr> </vt:lpstr>
      <vt:lpstr>游泳技巧的学习</vt:lpstr>
      <vt:lpstr>游泳的安全注意事项</vt:lpstr>
      <vt:lpstr>游泳常见意外应急处理</vt:lpstr>
      <vt:lpstr>小心溺水，保护自己的生命</vt:lpstr>
      <vt:lpstr>第3章 水域安全</vt:lpstr>
      <vt:lpstr>水域分类</vt:lpstr>
      <vt:lpstr>水域潜在危险</vt:lpstr>
      <vt:lpstr> </vt:lpstr>
      <vt:lpstr>水域安全装备</vt:lpstr>
      <vt:lpstr>第4章 救援技能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2024-09-26T16:45:06.616</cp:lastPrinted>
  <dcterms:created xsi:type="dcterms:W3CDTF">2024-09-26T08:45:06Z</dcterms:created>
  <dcterms:modified xsi:type="dcterms:W3CDTF">2024-09-26T08:45:08Z</dcterms:modified>
</cp:coreProperties>
</file>