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52BD7-25BB-47B6-855D-6217FCD8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6432B-303D-4F6A-AD6F-CCD2DF1A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F7FA4-E556-45F5-92D1-723C62C7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59419-2400-4C3A-BF20-257914BD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90503-7512-4257-A472-5CE4DD47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FE92E-D457-48F8-A508-9EBA61F3F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17DCD-7AFA-4FE2-B6E6-FA3DE468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7243D-E0C0-441A-B0EA-F9214332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70C3F-F18D-48D5-89D5-6FAAA970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3C27-2EA0-4699-B81B-06EC71621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C9840-B728-452D-84BE-C985CCAA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5146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单片机定时器计数器与串行通信口概要课件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单片机串行通信口概述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单片机定时器计数器与串行通信口的结合应用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单片机定时器计数器的编程实现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单片机串行通信口的编程实现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单片机定时器计数器与串行通信口的应用案例分析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定时器计数器是单片机内部的一种硬件资源，用于实现定时和计数功能。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计数功能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定时器计数器可以用于产生固定时间间隔的脉冲信号，常用于控制程序流程、产生中断信号等。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定时器计数器可以用于对外部事件进行计数，例如检测输入信号的脉冲数、测量时间间隔等。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根据工作方式的不同，定时器计数器可以分为两类：自由运行定时器/计数器和可编程定时器/计数器。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器计数器通常由一个加法器、一个预分频器和一个比较器组成。加法器用于累计输入脉冲的个数，预分频器用于将输入脉冲分频后再送入加法器，比较器用于将加法器的值与预设值进行比较，当达到预设值时产生相应的动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定时器计数器的分类与工作原理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定时器计数器可以用于产生波特率发生器和同步信号，实现串行通信。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定时器计数器可以用于对外部事件进行计数，例如检测输入信号的脉冲数、测量时间间隔等。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定时器计数器可以用于测量时间间隔，例如测量输入信号的周期、频率等。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定时器计数器可以用于控制程序流程，例如产生定时中断、实现延时等。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事件计数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时间测量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程序流程控制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串行通信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单片机串行通信口概述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878" b="188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单片机中用于实现串行通信的硬件接口，能够实现数据的串行传输。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通过串行通信口，单片机可以实现与其他设备或计算机之间的数据交换，常用于远程控制、数据采集和设备间通信等应用。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串行通信口的定义与功能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串行通信口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根据数据传输方式，串行通信口可以分为同步串行通信口和异步串行通信口。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同步串行通信口以同步时钟信号为基准进行数据传输，数据在每个时钟周期内传输一位；异步串行通信口则以起始位和停止位作为标志进行数据传输，数据在时钟信号的上升沿或下降沿传输一位。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串行通信口的分类与工作原理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通过串行通信口，单片机可以与其他设备或计算机进行数据交换，实现数据采集和远程监控。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利用串行通信口，单片机可以实现对其他设备的控制，如智能家居中的灯光、空调等设备的远程控制。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单片机可以通过串行通信口实现各种通信协议，如RS-232、RS-485、SPI等，实现设备间的互连互通。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串行通信口的应用场景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https://d.book118.com/437035146061006026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2024-08-31T12:01:54.868</cp:lastPrinted>
  <dcterms:created xsi:type="dcterms:W3CDTF">2024-08-31T04:01:54Z</dcterms:created>
  <dcterms:modified xsi:type="dcterms:W3CDTF">2024-08-31T04:01:56Z</dcterms:modified>
</cp:coreProperties>
</file>